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7" r:id="rId4"/>
    <p:sldId id="259" r:id="rId5"/>
    <p:sldId id="260" r:id="rId6"/>
    <p:sldId id="261" r:id="rId7"/>
    <p:sldId id="25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D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7D2753F9-062F-41BF-81D7-D62A0262907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D4465-5ECA-40A3-BCC7-8C7F51C2BD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9EA5A-8451-490C-9E76-E32D500312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318E-E901-42F7-99D7-6BB8E38F9E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9F1A9-1F8D-42E8-8566-AF4A10D93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56B1-D6E7-4B5D-B2D6-A45F85B835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06DEC-9576-4C42-9E1E-15BEA96B0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14494-74CD-44B1-966F-6CB53BFA2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5669-0731-4855-B43A-A2BCF3338E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04C6-1F9F-4A9F-AABE-A387EB4CD5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85825-0F00-4C4C-B2A2-9E69EB5660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FB279514-9479-4F82-87AC-6B529C05F5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916833"/>
            <a:ext cx="7990656" cy="2664296"/>
          </a:xfrm>
        </p:spPr>
        <p:txBody>
          <a:bodyPr/>
          <a:lstStyle/>
          <a:p>
            <a:r>
              <a:rPr lang="ru-RU" sz="8000" dirty="0" smtClean="0"/>
              <a:t>Используй время мудро!</a:t>
            </a:r>
            <a:endParaRPr lang="ru-RU" sz="8000" dirty="0"/>
          </a:p>
        </p:txBody>
      </p:sp>
      <p:pic>
        <p:nvPicPr>
          <p:cNvPr id="9220" name="Picture 4" descr="D:\МАня\Картины художников\Часы, время\Часы песоч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275" y="4581128"/>
            <a:ext cx="1384338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i="1" dirty="0" smtClean="0"/>
              <a:t>«Дорожите временем, </a:t>
            </a:r>
          </a:p>
          <a:p>
            <a:pPr algn="ctr">
              <a:buNone/>
            </a:pPr>
            <a:r>
              <a:rPr lang="ru-RU" sz="6600" b="1" i="1" dirty="0" smtClean="0"/>
              <a:t>ибо </a:t>
            </a:r>
            <a:r>
              <a:rPr lang="ru-RU" sz="6600" b="1" i="1" dirty="0" smtClean="0"/>
              <a:t>дни </a:t>
            </a:r>
            <a:r>
              <a:rPr lang="ru-RU" sz="6600" b="1" i="1" dirty="0" smtClean="0"/>
              <a:t>лукавы» </a:t>
            </a:r>
            <a:r>
              <a:rPr lang="ru-RU" sz="6600" b="1" i="1" dirty="0" smtClean="0"/>
              <a:t>Еф.5:16</a:t>
            </a:r>
            <a:endParaRPr lang="ru-RU" sz="66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dirty="0" smtClean="0"/>
              <a:t>Используйте своё время, чтобы найти Бога.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/>
              <a:t>Бога нужно искать </a:t>
            </a:r>
          </a:p>
          <a:p>
            <a:pPr algn="ctr">
              <a:buNone/>
            </a:pPr>
            <a:r>
              <a:rPr lang="ru-RU" sz="7200" b="1" dirty="0" smtClean="0"/>
              <a:t>в молитве.</a:t>
            </a:r>
            <a:endParaRPr lang="ru-RU" sz="7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/>
              <a:t>Используйте своё время для познания Священного Писания.</a:t>
            </a:r>
            <a:r>
              <a:rPr lang="ru-RU" sz="5400" dirty="0" smtClean="0"/>
              <a:t>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/>
              <a:t>Используйте время, чтобы творить добро</a:t>
            </a:r>
            <a:r>
              <a:rPr lang="ru-RU" sz="60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771775" y="3033713"/>
            <a:ext cx="6229350" cy="1835150"/>
          </a:xfrm>
        </p:spPr>
        <p:txBody>
          <a:bodyPr/>
          <a:lstStyle/>
          <a:p>
            <a:r>
              <a:rPr lang="ru-RU" sz="6000" dirty="0" smtClean="0"/>
              <a:t>Да благословит вас Господь!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пользуй время мудро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Используй время мудро</Template>
  <TotalTime>10</TotalTime>
  <Words>51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Используй время мудро</vt:lpstr>
      <vt:lpstr>Используй время мудро!</vt:lpstr>
      <vt:lpstr>Слайд 2</vt:lpstr>
      <vt:lpstr>1</vt:lpstr>
      <vt:lpstr>2</vt:lpstr>
      <vt:lpstr>3</vt:lpstr>
      <vt:lpstr>4</vt:lpstr>
      <vt:lpstr>Да благословит вас Господь!</vt:lpstr>
    </vt:vector>
  </TitlesOfParts>
  <LinksUpToDate>false</LinksUpToDate>
  <SharedDoc>false</SharedDoc>
  <HyperlinkBase>http://www.powerlexis.ru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Используй время мудро!</dc:title>
  <dc:creator>Анна</dc:creator>
  <cp:keywords>"PowerLexis" - Презентационное агентство</cp:keywords>
  <cp:lastModifiedBy>Анна</cp:lastModifiedBy>
  <cp:revision>7</cp:revision>
  <dcterms:created xsi:type="dcterms:W3CDTF">2017-12-26T14:15:58Z</dcterms:created>
  <dcterms:modified xsi:type="dcterms:W3CDTF">2017-12-28T23:26:01Z</dcterms:modified>
</cp:coreProperties>
</file>