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4" r:id="rId7"/>
    <p:sldId id="260" r:id="rId8"/>
    <p:sldId id="261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EF1D"/>
    <a:srgbClr val="64C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286124"/>
            <a:ext cx="7839100" cy="2581276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Этика музыканта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Подготовлено </a:t>
            </a:r>
            <a:r>
              <a:rPr lang="ru-RU" dirty="0" err="1" smtClean="0"/>
              <a:t>Клейнос</a:t>
            </a:r>
            <a:r>
              <a:rPr lang="ru-RU" dirty="0" smtClean="0"/>
              <a:t> А.Б., ВРСМ</a:t>
            </a:r>
            <a:endParaRPr lang="ru-RU" dirty="0"/>
          </a:p>
        </p:txBody>
      </p:sp>
      <p:pic>
        <p:nvPicPr>
          <p:cNvPr id="1026" name="Picture 2" descr="D:\Аня\Картины художников\Музыкальное\Минин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819" y="465103"/>
            <a:ext cx="3953023" cy="2821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Уважительное отношение регента к хору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266014" cy="4829196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положительный настрой на репетициях, хвалить хористов за удачное исполнение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не допускается унизительных слов и криков, делать замечания в корректной форме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не разносить своё мнение о недостатках хористов по общине (конфиденциальность)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Относиться к хористам как к творческим личностям, творя вместе с ними произведение</a:t>
            </a:r>
          </a:p>
          <a:p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94576" cy="78581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Берегите своего регента, его силы и время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«Просим же вас, братия, уважать трудящихся у вас, и </a:t>
            </a:r>
            <a:r>
              <a:rPr lang="ru-RU" sz="3200" dirty="0" err="1" smtClean="0"/>
              <a:t>предстоятелей</a:t>
            </a:r>
            <a:r>
              <a:rPr lang="ru-RU" sz="3200" dirty="0" smtClean="0"/>
              <a:t> ваших в Господе, и вразумляющих вас, и почитать их преимущественно с любовью за дело их; будьте в мире между собою» 1-е Фес.5:12,13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E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Хор – единый инструмент и семья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98" y="1916832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1. </a:t>
            </a:r>
            <a:r>
              <a:rPr lang="ru-RU" sz="5400" b="1" dirty="0" smtClean="0">
                <a:solidFill>
                  <a:schemeClr val="bg1"/>
                </a:solidFill>
              </a:rPr>
              <a:t>Уважение к регенту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Аня\Картины художников\Музыкальное\Дирижё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876" y="2071678"/>
            <a:ext cx="664373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Уважение к регенту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Не спорить с ним </a:t>
            </a:r>
            <a:r>
              <a:rPr lang="ru-RU" dirty="0" smtClean="0"/>
              <a:t>о трактовке произведения и о построении репетиционного процесса, выборе репертуара для пения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Стараться выполнить требования дирижёра</a:t>
            </a:r>
            <a:r>
              <a:rPr lang="ru-RU" dirty="0" smtClean="0"/>
              <a:t>, особенно относительно художественной части произведения. Проявлять способность к движению, изменению, развитию – это значит спокойно реагировать на замечания и просьбу изменить звук или образ.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Уважение к регенту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 startAt="3"/>
            </a:pPr>
            <a:r>
              <a:rPr lang="ru-RU" sz="3200" b="1" dirty="0" smtClean="0"/>
              <a:t>Не опаздывать на репетиции. </a:t>
            </a:r>
            <a:r>
              <a:rPr lang="ru-RU" sz="3200" dirty="0" smtClean="0"/>
              <a:t>Если вы собираетесь пропустить спевку по уважительной причине – позвоните  регенту, предупредите его и не покидайте хор в ответственные моменты (вечеря, концерт, рождественская программа)</a:t>
            </a:r>
          </a:p>
          <a:p>
            <a:pPr marL="514350" lvl="0" indent="-514350">
              <a:buAutoNum type="arabicPeriod" startAt="3"/>
            </a:pPr>
            <a:r>
              <a:rPr lang="ru-RU" sz="3200" b="1" dirty="0" smtClean="0"/>
              <a:t>Помогите теми дарами</a:t>
            </a:r>
            <a:r>
              <a:rPr lang="ru-RU" sz="3200" dirty="0" smtClean="0"/>
              <a:t>, которые у вас есть коллективу и регенту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2. </a:t>
            </a:r>
            <a:r>
              <a:rPr lang="ru-RU" b="1" dirty="0" smtClean="0">
                <a:solidFill>
                  <a:schemeClr val="bg1"/>
                </a:solidFill>
              </a:rPr>
              <a:t>Уважение хориста к членам хора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4" y="1844824"/>
            <a:ext cx="800557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важение хориста к членам хора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Когда одна партия хора учит мелодию, другая молчит и внутренне </a:t>
            </a:r>
            <a:r>
              <a:rPr lang="ru-RU" dirty="0" err="1" smtClean="0"/>
              <a:t>пропевает</a:t>
            </a:r>
            <a:r>
              <a:rPr lang="ru-RU" dirty="0" smtClean="0"/>
              <a:t> свою, учит наизусть, анализирует или размышляет над смыслом текста, молится о хоре и регенте. </a:t>
            </a:r>
            <a:r>
              <a:rPr lang="ru-RU" dirty="0" smtClean="0"/>
              <a:t>В это время разговоры вслух мешают другим.</a:t>
            </a:r>
            <a:endParaRPr lang="ru-RU" dirty="0" smtClean="0"/>
          </a:p>
          <a:p>
            <a:r>
              <a:rPr lang="ru-RU" dirty="0" smtClean="0"/>
              <a:t>Говорить замечания другому хористу имеет право только дирижёр</a:t>
            </a:r>
          </a:p>
          <a:p>
            <a:pPr lvl="0"/>
            <a:r>
              <a:rPr lang="ru-RU" dirty="0" smtClean="0"/>
              <a:t>благодарный дух к Господу, позитивный настрой на работу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14290"/>
            <a:ext cx="8317070" cy="1004910"/>
          </a:xfrm>
        </p:spPr>
        <p:txBody>
          <a:bodyPr>
            <a:noAutofit/>
          </a:bodyPr>
          <a:lstStyle/>
          <a:p>
            <a:pPr lvl="0" algn="ctr"/>
            <a:r>
              <a:rPr lang="ru-RU" sz="3400" b="1" dirty="0" smtClean="0">
                <a:solidFill>
                  <a:schemeClr val="bg1"/>
                </a:solidFill>
              </a:rPr>
              <a:t>3. Уважительное отношение регента к хору 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3" y="1772816"/>
            <a:ext cx="800122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Уважительное отношение регента к </a:t>
            </a:r>
            <a:r>
              <a:rPr lang="ru-RU" sz="3200" b="1" dirty="0" smtClean="0">
                <a:solidFill>
                  <a:schemeClr val="bg1"/>
                </a:solidFill>
              </a:rPr>
              <a:t>хору.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Регенту важно: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1"/>
            <a:ext cx="7929618" cy="45185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готовиться к спевкам¸ планировать, знать партии</a:t>
            </a:r>
          </a:p>
          <a:p>
            <a:pPr lvl="0"/>
            <a:r>
              <a:rPr lang="ru-RU" sz="3600" dirty="0" smtClean="0">
                <a:solidFill>
                  <a:schemeClr val="bg1"/>
                </a:solidFill>
              </a:rPr>
              <a:t>самому не опаздывать</a:t>
            </a:r>
          </a:p>
          <a:p>
            <a:pPr lvl="0"/>
            <a:r>
              <a:rPr lang="ru-RU" sz="3600" dirty="0" smtClean="0">
                <a:solidFill>
                  <a:schemeClr val="bg1"/>
                </a:solidFill>
              </a:rPr>
              <a:t>вовремя начинать и заканчивать спевку по общей договорённости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предупредить хористов об изменениях в репетициях</a:t>
            </a:r>
          </a:p>
          <a:p>
            <a:endParaRPr lang="ru-RU" dirty="0"/>
          </a:p>
        </p:txBody>
      </p:sp>
      <p:pic>
        <p:nvPicPr>
          <p:cNvPr id="6147" name="Picture 3" descr="D:\Аня\Картины художников\Музыкальное\руки дирижёр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905" y="4857760"/>
            <a:ext cx="2446184" cy="179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3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</TotalTime>
  <Words>324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Tw Cen MT</vt:lpstr>
      <vt:lpstr>Wingdings</vt:lpstr>
      <vt:lpstr>Wingdings 2</vt:lpstr>
      <vt:lpstr>Обычная</vt:lpstr>
      <vt:lpstr>Этика музыканта</vt:lpstr>
      <vt:lpstr>Хор – единый инструмент и семья</vt:lpstr>
      <vt:lpstr>1. Уважение к регенту</vt:lpstr>
      <vt:lpstr>Уважение к регенту</vt:lpstr>
      <vt:lpstr>Уважение к регенту</vt:lpstr>
      <vt:lpstr>2. Уважение хориста к членам хора</vt:lpstr>
      <vt:lpstr>Уважение хориста к членам хора</vt:lpstr>
      <vt:lpstr>3. Уважительное отношение регента к хору  </vt:lpstr>
      <vt:lpstr>Уважительное отношение регента к хору. Регенту важно:</vt:lpstr>
      <vt:lpstr>Уважительное отношение регента к хору</vt:lpstr>
      <vt:lpstr>Берегите своего регента, его силы и время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Этика музыканта</dc:title>
  <cp:lastModifiedBy>Анна</cp:lastModifiedBy>
  <cp:revision>32</cp:revision>
  <dcterms:modified xsi:type="dcterms:W3CDTF">2020-11-29T04:46:49Z</dcterms:modified>
</cp:coreProperties>
</file>