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5" r:id="rId2"/>
    <p:sldId id="269" r:id="rId3"/>
    <p:sldId id="267" r:id="rId4"/>
    <p:sldId id="268" r:id="rId5"/>
    <p:sldId id="272" r:id="rId6"/>
    <p:sldId id="271" r:id="rId7"/>
    <p:sldId id="273" r:id="rId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53E"/>
    <a:srgbClr val="000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82"/>
    <p:restoredTop sz="50000" autoAdjust="0"/>
  </p:normalViewPr>
  <p:slideViewPr>
    <p:cSldViewPr snapToGrid="0" snapToObjects="1">
      <p:cViewPr varScale="1">
        <p:scale>
          <a:sx n="133" d="100"/>
          <a:sy n="133" d="100"/>
        </p:scale>
        <p:origin x="592" y="184"/>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e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1" y="-13253"/>
            <a:ext cx="2457947" cy="5174429"/>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806026" y="208668"/>
            <a:ext cx="7024882"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buNone/>
            </a:pPr>
            <a:r>
              <a:rPr lang="ru-RU" sz="5800" dirty="0">
                <a:solidFill>
                  <a:srgbClr val="00153E"/>
                </a:solidFill>
                <a:latin typeface="Arial" panose="020B0604020202020204" pitchFamily="34" charset="0"/>
                <a:cs typeface="Arial" panose="020B0604020202020204" pitchFamily="34" charset="0"/>
              </a:rPr>
              <a:t>Великому Богу хвалу вознесём</a:t>
            </a:r>
            <a:endParaRPr lang="en-US" sz="5800" dirty="0">
              <a:solidFill>
                <a:srgbClr val="00153E"/>
              </a:solidFill>
              <a:latin typeface="Arial" panose="020B0604020202020204" pitchFamily="34" charset="0"/>
              <a:cs typeface="Arial" panose="020B0604020202020204" pitchFamily="34" charset="0"/>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689902" y="367906"/>
            <a:ext cx="6134083" cy="4162959"/>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Великому Богу </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Хвалу вознесём:</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Он Сына послал, чтоб</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Весь мир был спасён.</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Христос жизнь отдал, </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Зло навек победил, </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В Небесное царство </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Нам двери открыл. </a:t>
            </a:r>
          </a:p>
          <a:p>
            <a:pPr>
              <a:lnSpc>
                <a:spcPct val="90000"/>
              </a:lnSpc>
            </a:pPr>
            <a:endParaRPr lang="ru-RU" sz="2800" b="1" spc="-150" dirty="0">
              <a:solidFill>
                <a:schemeClr val="tx2">
                  <a:lumMod val="50000"/>
                </a:schemeClr>
              </a:solidFill>
              <a:latin typeface="Arial" panose="020B0604020202020204" pitchFamily="34" charset="0"/>
              <a:cs typeface="Arial" panose="020B0604020202020204" pitchFamily="34" charset="0"/>
            </a:endParaRPr>
          </a:p>
          <a:p>
            <a:pPr>
              <a:lnSpc>
                <a:spcPct val="90000"/>
              </a:lnSpc>
            </a:pPr>
            <a:endParaRPr lang="ru-RU" sz="2800" b="1" spc="-150" dirty="0">
              <a:solidFill>
                <a:schemeClr val="tx2">
                  <a:lumMod val="50000"/>
                </a:schemeClr>
              </a:solidFill>
              <a:latin typeface="Arial" panose="020B0604020202020204" pitchFamily="34" charset="0"/>
              <a:cs typeface="Arial" panose="020B0604020202020204" pitchFamily="34" charset="0"/>
            </a:endParaRPr>
          </a:p>
        </p:txBody>
      </p:sp>
      <p:pic>
        <p:nvPicPr>
          <p:cNvPr id="5" name="Picture 3" descr="right.jpg">
            <a:extLst>
              <a:ext uri="{FF2B5EF4-FFF2-40B4-BE49-F238E27FC236}">
                <a16:creationId xmlns:a16="http://schemas.microsoft.com/office/drawing/2014/main" id="{699BA3E8-9E01-EB41-8729-33EA91B799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583680" y="0"/>
            <a:ext cx="2574742" cy="5143500"/>
          </a:xfrm>
          <a:prstGeom prst="rect">
            <a:avLst/>
          </a:prstGeom>
        </p:spPr>
      </p:pic>
    </p:spTree>
    <p:extLst>
      <p:ext uri="{BB962C8B-B14F-4D97-AF65-F5344CB8AC3E}">
        <p14:creationId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690573" y="427597"/>
            <a:ext cx="6340410" cy="4486481"/>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Богу честь и хвала!</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Торжествуй, вся земля!</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Богу честь и хвала!</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Людям радость дана.</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Склонитесь пред Богом, </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Прославьте Христа!</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Велики и чудны </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Его все дела!</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487427" y="0"/>
            <a:ext cx="2670995" cy="5143500"/>
          </a:xfrm>
          <a:prstGeom prst="rect">
            <a:avLst/>
          </a:prstGeom>
        </p:spPr>
      </p:pic>
      <p:sp>
        <p:nvSpPr>
          <p:cNvPr id="5" name="Объект 2">
            <a:extLst>
              <a:ext uri="{FF2B5EF4-FFF2-40B4-BE49-F238E27FC236}">
                <a16:creationId xmlns:a16="http://schemas.microsoft.com/office/drawing/2014/main" id="{CAA2283C-6549-BE45-B1FC-0FF887AC62C4}"/>
              </a:ext>
            </a:extLst>
          </p:cNvPr>
          <p:cNvSpPr txBox="1">
            <a:spLocks/>
          </p:cNvSpPr>
          <p:nvPr/>
        </p:nvSpPr>
        <p:spPr>
          <a:xfrm>
            <a:off x="1045969" y="451635"/>
            <a:ext cx="5639504" cy="427564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Нас кровью Своей</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Иисус искупил, </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Надежду и веру</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Он нам подарил. </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И каждый смирившийся</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Грешник найдёт</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Прощенье в Иисусе</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И в Боге оплот. </a:t>
            </a:r>
          </a:p>
        </p:txBody>
      </p:sp>
    </p:spTree>
    <p:extLst>
      <p:ext uri="{BB962C8B-B14F-4D97-AF65-F5344CB8AC3E}">
        <p14:creationId xmlns:p14="http://schemas.microsoft.com/office/powerpoint/2010/main" val="10745741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690573" y="427597"/>
            <a:ext cx="6340410" cy="4486481"/>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Богу честь и хвала!</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Торжествуй, вся земля!</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Богу честь и хвала!</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Людям радость дана.</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Склонитесь пред Богом, </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Прославьте Христа!</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Велики и чудны </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Его все дела!</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429676" y="0"/>
            <a:ext cx="2728746" cy="5143500"/>
          </a:xfrm>
          <a:prstGeom prst="rect">
            <a:avLst/>
          </a:prstGeom>
        </p:spPr>
      </p:pic>
      <p:sp>
        <p:nvSpPr>
          <p:cNvPr id="5" name="Объект 2">
            <a:extLst>
              <a:ext uri="{FF2B5EF4-FFF2-40B4-BE49-F238E27FC236}">
                <a16:creationId xmlns:a16="http://schemas.microsoft.com/office/drawing/2014/main" id="{CAA2283C-6549-BE45-B1FC-0FF887AC62C4}"/>
              </a:ext>
            </a:extLst>
          </p:cNvPr>
          <p:cNvSpPr txBox="1">
            <a:spLocks/>
          </p:cNvSpPr>
          <p:nvPr/>
        </p:nvSpPr>
        <p:spPr>
          <a:xfrm>
            <a:off x="789410" y="451635"/>
            <a:ext cx="5896062" cy="427564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Господь во Христе</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Грешный мир оправдал, </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И радость спасенья</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В Иисусе нам дал. </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С восторгом навстречу</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Христу мы идём, </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Великую славу </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Ему воспоём. </a:t>
            </a:r>
          </a:p>
        </p:txBody>
      </p:sp>
    </p:spTree>
    <p:extLst>
      <p:ext uri="{BB962C8B-B14F-4D97-AF65-F5344CB8AC3E}">
        <p14:creationId xmlns:p14="http://schemas.microsoft.com/office/powerpoint/2010/main" val="10745741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690573" y="427597"/>
            <a:ext cx="6340410" cy="4486481"/>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Богу честь и хвала!</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Торжествуй, вся земля!</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Богу честь и хвала!</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Людям радость дана.</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Склонитесь пред Богом, </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Прославьте Христа!</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Велики и чудны </a:t>
            </a:r>
          </a:p>
          <a:p>
            <a:pPr algn="l">
              <a:lnSpc>
                <a:spcPct val="90000"/>
              </a:lnSpc>
            </a:pPr>
            <a:r>
              <a:rPr lang="ru-RU" sz="3600" b="1" spc="-150" dirty="0">
                <a:solidFill>
                  <a:srgbClr val="00153E"/>
                </a:solidFill>
                <a:latin typeface="Arial" panose="020B0604020202020204" pitchFamily="34" charset="0"/>
                <a:cs typeface="Arial" panose="020B0604020202020204" pitchFamily="34" charset="0"/>
              </a:rPr>
              <a:t>Его все дела!</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1002</TotalTime>
  <Words>186</Words>
  <Application>Microsoft Macintosh PowerPoint</Application>
  <PresentationFormat>Экран (16:9)</PresentationFormat>
  <Paragraphs>49</Paragraphs>
  <Slides>7</Slides>
  <Notes>7</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7</vt:i4>
      </vt:variant>
    </vt:vector>
  </HeadingPairs>
  <TitlesOfParts>
    <vt:vector size="17" baseType="lpstr">
      <vt:lpstr>Adobe Garamond Pro</vt:lpstr>
      <vt:lpstr>Arial</vt:lpstr>
      <vt:lpstr>Avenir Next Condensed Demi Bold</vt:lpstr>
      <vt:lpstr>Avenir Next Condensed Regular</vt:lpstr>
      <vt:lpstr>Helvetica Light</vt:lpstr>
      <vt:lpstr>Helvetica Neue</vt:lpstr>
      <vt:lpstr>Helvetica Neue Light</vt:lpstr>
      <vt:lpstr>Helvetica Neue Medium</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Natalia Kozakova</cp:lastModifiedBy>
  <cp:revision>78</cp:revision>
  <dcterms:modified xsi:type="dcterms:W3CDTF">2020-10-15T19:15:26Z</dcterms:modified>
</cp:coreProperties>
</file>