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040" r:id="rId2"/>
    <p:sldId id="1044" r:id="rId3"/>
    <p:sldId id="1045" r:id="rId4"/>
    <p:sldId id="1050" r:id="rId5"/>
    <p:sldId id="1051" r:id="rId6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53E"/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00" d="100"/>
          <a:sy n="100" d="100"/>
        </p:scale>
        <p:origin x="1384" y="16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7305" y="253911"/>
            <a:ext cx="8073167" cy="31393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6600" b="1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Свят, </a:t>
            </a:r>
          </a:p>
          <a:p>
            <a:pPr algn="r"/>
            <a:r>
              <a:rPr lang="ru-RU" sz="6600" b="1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свят, свят </a:t>
            </a:r>
          </a:p>
          <a:p>
            <a:pPr algn="r"/>
            <a:r>
              <a:rPr lang="ru-RU" sz="6600" b="1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 наш</a:t>
            </a:r>
            <a:endParaRPr lang="en-US" sz="6600" dirty="0">
              <a:solidFill>
                <a:srgbClr val="0015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60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Свят, свят, свят, </a:t>
            </a:r>
          </a:p>
          <a:p>
            <a:pPr>
              <a:lnSpc>
                <a:spcPct val="90000"/>
              </a:lnSpc>
            </a:pPr>
            <a:r>
              <a:rPr lang="ru-RU" sz="60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 наш, </a:t>
            </a:r>
          </a:p>
          <a:p>
            <a:pPr>
              <a:lnSpc>
                <a:spcPct val="90000"/>
              </a:lnSpc>
            </a:pPr>
            <a:r>
              <a:rPr lang="ru-RU" sz="60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 Господь, </a:t>
            </a:r>
          </a:p>
          <a:p>
            <a:pPr>
              <a:lnSpc>
                <a:spcPct val="90000"/>
              </a:lnSpc>
            </a:pPr>
            <a:r>
              <a:rPr lang="ru-RU" sz="60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 Бог!</a:t>
            </a:r>
          </a:p>
          <a:p>
            <a:pPr>
              <a:lnSpc>
                <a:spcPct val="90000"/>
              </a:lnSpc>
            </a:pPr>
            <a:r>
              <a:rPr lang="ru-RU" sz="60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Свят, свят, свят, </a:t>
            </a:r>
          </a:p>
          <a:p>
            <a:pPr>
              <a:lnSpc>
                <a:spcPct val="90000"/>
              </a:lnSpc>
            </a:pPr>
            <a:r>
              <a:rPr lang="ru-RU" sz="60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 наш, </a:t>
            </a:r>
          </a:p>
          <a:p>
            <a:pPr>
              <a:lnSpc>
                <a:spcPct val="90000"/>
              </a:lnSpc>
            </a:pPr>
            <a:r>
              <a:rPr lang="ru-RU" sz="60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Славьте все Его! 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600" b="1" spc="-150" dirty="0">
              <a:solidFill>
                <a:srgbClr val="0015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6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Сильный и Предвечный, </a:t>
            </a:r>
          </a:p>
          <a:p>
            <a:pPr>
              <a:lnSpc>
                <a:spcPct val="90000"/>
              </a:lnSpc>
            </a:pPr>
            <a:r>
              <a:rPr lang="ru-RU" sz="56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Мудрый Он Творец. </a:t>
            </a:r>
          </a:p>
          <a:p>
            <a:pPr>
              <a:lnSpc>
                <a:spcPct val="90000"/>
              </a:lnSpc>
            </a:pPr>
            <a:r>
              <a:rPr lang="ru-RU" sz="56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 – Он бесконечный, </a:t>
            </a:r>
          </a:p>
          <a:p>
            <a:pPr>
              <a:lnSpc>
                <a:spcPct val="90000"/>
              </a:lnSpc>
            </a:pPr>
            <a:r>
              <a:rPr lang="ru-RU" sz="56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Любящий Отец. 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60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Свят, свят, свят, </a:t>
            </a:r>
          </a:p>
          <a:p>
            <a:pPr>
              <a:lnSpc>
                <a:spcPct val="90000"/>
              </a:lnSpc>
            </a:pPr>
            <a:r>
              <a:rPr lang="ru-RU" sz="60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 наш, </a:t>
            </a:r>
          </a:p>
          <a:p>
            <a:pPr>
              <a:lnSpc>
                <a:spcPct val="90000"/>
              </a:lnSpc>
            </a:pPr>
            <a:r>
              <a:rPr lang="ru-RU" sz="60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 Господь, </a:t>
            </a:r>
          </a:p>
          <a:p>
            <a:pPr>
              <a:lnSpc>
                <a:spcPct val="90000"/>
              </a:lnSpc>
            </a:pPr>
            <a:r>
              <a:rPr lang="ru-RU" sz="60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 Бог!</a:t>
            </a:r>
          </a:p>
          <a:p>
            <a:pPr>
              <a:lnSpc>
                <a:spcPct val="90000"/>
              </a:lnSpc>
            </a:pPr>
            <a:r>
              <a:rPr lang="ru-RU" sz="60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Свят, свят, свят, </a:t>
            </a:r>
          </a:p>
          <a:p>
            <a:pPr>
              <a:lnSpc>
                <a:spcPct val="90000"/>
              </a:lnSpc>
            </a:pPr>
            <a:r>
              <a:rPr lang="ru-RU" sz="60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 наш, </a:t>
            </a:r>
          </a:p>
          <a:p>
            <a:pPr>
              <a:lnSpc>
                <a:spcPct val="90000"/>
              </a:lnSpc>
            </a:pPr>
            <a:r>
              <a:rPr lang="ru-RU" sz="60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Славьте все Его! 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600" b="1" spc="-150" dirty="0">
              <a:solidFill>
                <a:srgbClr val="0015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6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 Творцом природы</a:t>
            </a:r>
          </a:p>
          <a:p>
            <a:pPr>
              <a:lnSpc>
                <a:spcPct val="90000"/>
              </a:lnSpc>
            </a:pPr>
            <a:r>
              <a:rPr lang="ru-RU" sz="56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весь мир падёт. </a:t>
            </a:r>
          </a:p>
          <a:p>
            <a:pPr>
              <a:lnSpc>
                <a:spcPct val="90000"/>
              </a:lnSpc>
            </a:pPr>
            <a:r>
              <a:rPr lang="ru-RU" sz="56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Скажут все народы:</a:t>
            </a:r>
          </a:p>
          <a:p>
            <a:pPr>
              <a:lnSpc>
                <a:spcPct val="90000"/>
              </a:lnSpc>
            </a:pPr>
            <a:r>
              <a:rPr lang="ru-RU" sz="56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«Свят Господь, наш Бог!»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8507</TotalTime>
  <Words>99</Words>
  <Application>Microsoft Macintosh PowerPoint</Application>
  <PresentationFormat>Экран (4:3)</PresentationFormat>
  <Paragraphs>28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232</cp:revision>
  <dcterms:created xsi:type="dcterms:W3CDTF">2016-09-02T12:17:38Z</dcterms:created>
  <dcterms:modified xsi:type="dcterms:W3CDTF">2020-10-15T19:17:36Z</dcterms:modified>
</cp:coreProperties>
</file>