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65" r:id="rId2"/>
    <p:sldId id="267" r:id="rId3"/>
    <p:sldId id="269" r:id="rId4"/>
    <p:sldId id="268" r:id="rId5"/>
    <p:sldId id="270" r:id="rId6"/>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3E"/>
    <a:srgbClr val="000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97" d="100"/>
          <a:sy n="97" d="100"/>
        </p:scale>
        <p:origin x="1632" y="19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490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682150" y="330917"/>
            <a:ext cx="6444537"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ru-RU" sz="6000" dirty="0">
                <a:solidFill>
                  <a:srgbClr val="00153E"/>
                </a:solidFill>
                <a:latin typeface="Arial" panose="020B0604020202020204" pitchFamily="34" charset="0"/>
                <a:cs typeface="Arial" panose="020B0604020202020204" pitchFamily="34" charset="0"/>
              </a:rPr>
              <a:t>Чудо милости Твоей</a:t>
            </a:r>
            <a:endParaRPr lang="en-US" sz="6000" dirty="0">
              <a:solidFill>
                <a:srgbClr val="00153E"/>
              </a:solidFill>
              <a:latin typeface="Arial" panose="020B0604020202020204" pitchFamily="34" charset="0"/>
              <a:cs typeface="Arial" panose="020B0604020202020204" pitchFamily="34" charset="0"/>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389517" y="119271"/>
            <a:ext cx="6641466" cy="5141842"/>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Когда смотрю</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На небо </a:t>
            </a:r>
            <a:r>
              <a:rPr lang="ru-RU" sz="4400" b="1" spc="-150" dirty="0" err="1">
                <a:solidFill>
                  <a:srgbClr val="00153E"/>
                </a:solidFill>
                <a:latin typeface="Arial" panose="020B0604020202020204" pitchFamily="34" charset="0"/>
                <a:cs typeface="Arial" panose="020B0604020202020204" pitchFamily="34" charset="0"/>
              </a:rPr>
              <a:t>голубое</a:t>
            </a:r>
            <a:r>
              <a:rPr lang="ru-RU" sz="4400" b="1" spc="-150" dirty="0">
                <a:solidFill>
                  <a:srgbClr val="00153E"/>
                </a:solidFill>
                <a:latin typeface="Arial" panose="020B0604020202020204" pitchFamily="34" charset="0"/>
                <a:cs typeface="Arial" panose="020B0604020202020204" pitchFamily="34" charset="0"/>
              </a:rPr>
              <a:t>,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На лес, луга</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И широту полей,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На звёздный мир</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И солнце золотое:</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Я славлю чудо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Милости Твоей!</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979035" y="270027"/>
            <a:ext cx="6410190" cy="514350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200" b="1" spc="-150" dirty="0">
                <a:solidFill>
                  <a:srgbClr val="00153E"/>
                </a:solidFill>
                <a:latin typeface="Arial" panose="020B0604020202020204" pitchFamily="34" charset="0"/>
                <a:cs typeface="Arial" panose="020B0604020202020204" pitchFamily="34" charset="0"/>
              </a:rPr>
              <a:t>Спаситель мой, </a:t>
            </a:r>
          </a:p>
          <a:p>
            <a:pPr algn="l">
              <a:lnSpc>
                <a:spcPct val="90000"/>
              </a:lnSpc>
            </a:pPr>
            <a:r>
              <a:rPr lang="ru-RU" sz="4200" b="1" spc="-150" dirty="0">
                <a:solidFill>
                  <a:srgbClr val="00153E"/>
                </a:solidFill>
                <a:latin typeface="Arial" panose="020B0604020202020204" pitchFamily="34" charset="0"/>
                <a:cs typeface="Arial" panose="020B0604020202020204" pitchFamily="34" charset="0"/>
              </a:rPr>
              <a:t>Ты вёл меня за руку</a:t>
            </a:r>
          </a:p>
          <a:p>
            <a:pPr algn="l">
              <a:lnSpc>
                <a:spcPct val="90000"/>
              </a:lnSpc>
            </a:pPr>
            <a:r>
              <a:rPr lang="ru-RU" sz="4200" b="1" spc="-150" dirty="0">
                <a:solidFill>
                  <a:srgbClr val="00153E"/>
                </a:solidFill>
                <a:latin typeface="Arial" panose="020B0604020202020204" pitchFamily="34" charset="0"/>
                <a:cs typeface="Arial" panose="020B0604020202020204" pitchFamily="34" charset="0"/>
              </a:rPr>
              <a:t>И прижимал, как мать, </a:t>
            </a:r>
          </a:p>
          <a:p>
            <a:pPr algn="l">
              <a:lnSpc>
                <a:spcPct val="90000"/>
              </a:lnSpc>
            </a:pPr>
            <a:r>
              <a:rPr lang="ru-RU" sz="4200" b="1" spc="-150" dirty="0">
                <a:solidFill>
                  <a:srgbClr val="00153E"/>
                </a:solidFill>
                <a:latin typeface="Arial" panose="020B0604020202020204" pitchFamily="34" charset="0"/>
                <a:cs typeface="Arial" panose="020B0604020202020204" pitchFamily="34" charset="0"/>
              </a:rPr>
              <a:t>К груди Своей. </a:t>
            </a:r>
          </a:p>
          <a:p>
            <a:pPr algn="l">
              <a:lnSpc>
                <a:spcPct val="90000"/>
              </a:lnSpc>
            </a:pPr>
            <a:r>
              <a:rPr lang="ru-RU" sz="4200" b="1" spc="-150" dirty="0">
                <a:solidFill>
                  <a:srgbClr val="00153E"/>
                </a:solidFill>
                <a:latin typeface="Arial" panose="020B0604020202020204" pitchFamily="34" charset="0"/>
                <a:cs typeface="Arial" panose="020B0604020202020204" pitchFamily="34" charset="0"/>
              </a:rPr>
              <a:t>Ты снял с души </a:t>
            </a:r>
          </a:p>
          <a:p>
            <a:pPr algn="l">
              <a:lnSpc>
                <a:spcPct val="90000"/>
              </a:lnSpc>
            </a:pPr>
            <a:r>
              <a:rPr lang="ru-RU" sz="4200" b="1" spc="-150" dirty="0">
                <a:solidFill>
                  <a:srgbClr val="00153E"/>
                </a:solidFill>
                <a:latin typeface="Arial" panose="020B0604020202020204" pitchFamily="34" charset="0"/>
                <a:cs typeface="Arial" panose="020B0604020202020204" pitchFamily="34" charset="0"/>
              </a:rPr>
              <a:t>Моей усталой муку.</a:t>
            </a:r>
          </a:p>
          <a:p>
            <a:pPr algn="l">
              <a:lnSpc>
                <a:spcPct val="90000"/>
              </a:lnSpc>
            </a:pPr>
            <a:r>
              <a:rPr lang="ru-RU" sz="4200" b="1" spc="-150" dirty="0">
                <a:solidFill>
                  <a:srgbClr val="00153E"/>
                </a:solidFill>
                <a:latin typeface="Arial" panose="020B0604020202020204" pitchFamily="34" charset="0"/>
                <a:cs typeface="Arial" panose="020B0604020202020204" pitchFamily="34" charset="0"/>
              </a:rPr>
              <a:t>О, это чудо</a:t>
            </a:r>
          </a:p>
          <a:p>
            <a:pPr algn="l">
              <a:lnSpc>
                <a:spcPct val="90000"/>
              </a:lnSpc>
            </a:pPr>
            <a:r>
              <a:rPr lang="ru-RU" sz="4200" b="1" spc="-150" dirty="0">
                <a:solidFill>
                  <a:srgbClr val="00153E"/>
                </a:solidFill>
                <a:latin typeface="Arial" panose="020B0604020202020204" pitchFamily="34" charset="0"/>
                <a:cs typeface="Arial" panose="020B0604020202020204" pitchFamily="34" charset="0"/>
              </a:rPr>
              <a:t>Милости Твоей! </a:t>
            </a:r>
          </a:p>
          <a:p>
            <a:pPr>
              <a:lnSpc>
                <a:spcPct val="90000"/>
              </a:lnSpc>
            </a:pPr>
            <a:endParaRPr lang="ru-RU" sz="4000" b="1" spc="-150" dirty="0">
              <a:solidFill>
                <a:schemeClr val="tx2">
                  <a:lumMod val="50000"/>
                </a:schemeClr>
              </a:solidFill>
              <a:latin typeface="Arial" panose="020B0604020202020204" pitchFamily="34" charset="0"/>
              <a:cs typeface="Arial" panose="020B0604020202020204" pitchFamily="34" charset="0"/>
            </a:endParaRPr>
          </a:p>
          <a:p>
            <a:pPr>
              <a:lnSpc>
                <a:spcPct val="90000"/>
              </a:lnSpc>
            </a:pPr>
            <a:endParaRPr lang="ru-RU" sz="4000" b="1" spc="-15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9494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810508" y="93826"/>
            <a:ext cx="5676181" cy="427564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400" b="1" spc="-150" dirty="0">
                <a:solidFill>
                  <a:srgbClr val="00153E"/>
                </a:solidFill>
                <a:latin typeface="Arial" panose="020B0604020202020204" pitchFamily="34" charset="0"/>
                <a:cs typeface="Arial" panose="020B0604020202020204" pitchFamily="34" charset="0"/>
              </a:rPr>
              <a:t>Я всё минувшее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Припоминаю,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Удары, горести</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Судьбы моей.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Ты избавлял меня: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Я это знаю,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Всё это чудо </a:t>
            </a:r>
          </a:p>
          <a:p>
            <a:pPr algn="l">
              <a:lnSpc>
                <a:spcPct val="90000"/>
              </a:lnSpc>
            </a:pPr>
            <a:r>
              <a:rPr lang="ru-RU" sz="4400" b="1" spc="-150" dirty="0">
                <a:solidFill>
                  <a:srgbClr val="00153E"/>
                </a:solidFill>
                <a:latin typeface="Arial" panose="020B0604020202020204" pitchFamily="34" charset="0"/>
                <a:cs typeface="Arial" panose="020B0604020202020204" pitchFamily="34" charset="0"/>
              </a:rPr>
              <a:t>Милости Твоей! </a:t>
            </a:r>
          </a:p>
        </p:txBody>
      </p:sp>
    </p:spTree>
    <p:extLst>
      <p:ext uri="{BB962C8B-B14F-4D97-AF65-F5344CB8AC3E}">
        <p14:creationId xmlns:p14="http://schemas.microsoft.com/office/powerpoint/2010/main" val="1074574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979035" y="270027"/>
            <a:ext cx="6410190" cy="514350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200" b="1" spc="-150" dirty="0">
                <a:solidFill>
                  <a:srgbClr val="00153E"/>
                </a:solidFill>
                <a:latin typeface="Arial" panose="020B0604020202020204" pitchFamily="34" charset="0"/>
                <a:cs typeface="Arial" panose="020B0604020202020204" pitchFamily="34" charset="0"/>
              </a:rPr>
              <a:t>Спаситель мой, </a:t>
            </a:r>
          </a:p>
          <a:p>
            <a:pPr algn="l">
              <a:lnSpc>
                <a:spcPct val="90000"/>
              </a:lnSpc>
            </a:pPr>
            <a:r>
              <a:rPr lang="ru-RU" sz="4200" b="1" spc="-150" dirty="0">
                <a:solidFill>
                  <a:srgbClr val="00153E"/>
                </a:solidFill>
                <a:latin typeface="Arial" panose="020B0604020202020204" pitchFamily="34" charset="0"/>
                <a:cs typeface="Arial" panose="020B0604020202020204" pitchFamily="34" charset="0"/>
              </a:rPr>
              <a:t>Ты вёл меня за руку</a:t>
            </a:r>
          </a:p>
          <a:p>
            <a:pPr algn="l">
              <a:lnSpc>
                <a:spcPct val="90000"/>
              </a:lnSpc>
            </a:pPr>
            <a:r>
              <a:rPr lang="ru-RU" sz="4200" b="1" spc="-150" dirty="0">
                <a:solidFill>
                  <a:srgbClr val="00153E"/>
                </a:solidFill>
                <a:latin typeface="Arial" panose="020B0604020202020204" pitchFamily="34" charset="0"/>
                <a:cs typeface="Arial" panose="020B0604020202020204" pitchFamily="34" charset="0"/>
              </a:rPr>
              <a:t>И прижимал, как мать, </a:t>
            </a:r>
          </a:p>
          <a:p>
            <a:pPr algn="l">
              <a:lnSpc>
                <a:spcPct val="90000"/>
              </a:lnSpc>
            </a:pPr>
            <a:r>
              <a:rPr lang="ru-RU" sz="4200" b="1" spc="-150" dirty="0">
                <a:solidFill>
                  <a:srgbClr val="00153E"/>
                </a:solidFill>
                <a:latin typeface="Arial" panose="020B0604020202020204" pitchFamily="34" charset="0"/>
                <a:cs typeface="Arial" panose="020B0604020202020204" pitchFamily="34" charset="0"/>
              </a:rPr>
              <a:t>К груди Своей. </a:t>
            </a:r>
          </a:p>
          <a:p>
            <a:pPr algn="l">
              <a:lnSpc>
                <a:spcPct val="90000"/>
              </a:lnSpc>
            </a:pPr>
            <a:r>
              <a:rPr lang="ru-RU" sz="4200" b="1" spc="-150" dirty="0">
                <a:solidFill>
                  <a:srgbClr val="00153E"/>
                </a:solidFill>
                <a:latin typeface="Arial" panose="020B0604020202020204" pitchFamily="34" charset="0"/>
                <a:cs typeface="Arial" panose="020B0604020202020204" pitchFamily="34" charset="0"/>
              </a:rPr>
              <a:t>Ты снял с души </a:t>
            </a:r>
          </a:p>
          <a:p>
            <a:pPr algn="l">
              <a:lnSpc>
                <a:spcPct val="90000"/>
              </a:lnSpc>
            </a:pPr>
            <a:r>
              <a:rPr lang="ru-RU" sz="4200" b="1" spc="-150" dirty="0">
                <a:solidFill>
                  <a:srgbClr val="00153E"/>
                </a:solidFill>
                <a:latin typeface="Arial" panose="020B0604020202020204" pitchFamily="34" charset="0"/>
                <a:cs typeface="Arial" panose="020B0604020202020204" pitchFamily="34" charset="0"/>
              </a:rPr>
              <a:t>Моей усталой муку.</a:t>
            </a:r>
          </a:p>
          <a:p>
            <a:pPr algn="l">
              <a:lnSpc>
                <a:spcPct val="90000"/>
              </a:lnSpc>
            </a:pPr>
            <a:r>
              <a:rPr lang="ru-RU" sz="4200" b="1" spc="-150" dirty="0">
                <a:solidFill>
                  <a:srgbClr val="00153E"/>
                </a:solidFill>
                <a:latin typeface="Arial" panose="020B0604020202020204" pitchFamily="34" charset="0"/>
                <a:cs typeface="Arial" panose="020B0604020202020204" pitchFamily="34" charset="0"/>
              </a:rPr>
              <a:t>О, это чудо</a:t>
            </a:r>
          </a:p>
          <a:p>
            <a:pPr algn="l">
              <a:lnSpc>
                <a:spcPct val="90000"/>
              </a:lnSpc>
            </a:pPr>
            <a:r>
              <a:rPr lang="ru-RU" sz="4200" b="1" spc="-150" dirty="0">
                <a:solidFill>
                  <a:srgbClr val="00153E"/>
                </a:solidFill>
                <a:latin typeface="Arial" panose="020B0604020202020204" pitchFamily="34" charset="0"/>
                <a:cs typeface="Arial" panose="020B0604020202020204" pitchFamily="34" charset="0"/>
              </a:rPr>
              <a:t>Милости Твоей! </a:t>
            </a:r>
          </a:p>
          <a:p>
            <a:pPr>
              <a:lnSpc>
                <a:spcPct val="90000"/>
              </a:lnSpc>
            </a:pPr>
            <a:endParaRPr lang="ru-RU" sz="4000" b="1" spc="-150" dirty="0">
              <a:solidFill>
                <a:schemeClr val="tx2">
                  <a:lumMod val="50000"/>
                </a:schemeClr>
              </a:solidFill>
              <a:latin typeface="Arial" panose="020B0604020202020204" pitchFamily="34" charset="0"/>
              <a:cs typeface="Arial" panose="020B0604020202020204" pitchFamily="34" charset="0"/>
            </a:endParaRPr>
          </a:p>
          <a:p>
            <a:pPr>
              <a:lnSpc>
                <a:spcPct val="90000"/>
              </a:lnSpc>
            </a:pPr>
            <a:endParaRPr lang="ru-RU" sz="4000" b="1" spc="-15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6189037"/>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995</TotalTime>
  <Words>121</Words>
  <Application>Microsoft Macintosh PowerPoint</Application>
  <PresentationFormat>Экран (16:9)</PresentationFormat>
  <Paragraphs>33</Paragraphs>
  <Slides>5</Slides>
  <Notes>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5</vt:i4>
      </vt:variant>
    </vt:vector>
  </HeadingPairs>
  <TitlesOfParts>
    <vt:vector size="15"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Natalia Kozakova</cp:lastModifiedBy>
  <cp:revision>79</cp:revision>
  <dcterms:modified xsi:type="dcterms:W3CDTF">2020-10-15T19:35:07Z</dcterms:modified>
</cp:coreProperties>
</file>