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5" r:id="rId2"/>
    <p:sldId id="269" r:id="rId3"/>
    <p:sldId id="267" r:id="rId4"/>
    <p:sldId id="268" r:id="rId5"/>
    <p:sldId id="270" r:id="rId6"/>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2"/>
    <p:restoredTop sz="75172" autoAdjust="0"/>
  </p:normalViewPr>
  <p:slideViewPr>
    <p:cSldViewPr snapToGrid="0" snapToObjects="1">
      <p:cViewPr varScale="1">
        <p:scale>
          <a:sx n="133" d="100"/>
          <a:sy n="133" d="100"/>
        </p:scale>
        <p:origin x="592" y="18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579348" y="62334"/>
            <a:ext cx="6547340"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None/>
            </a:pPr>
            <a:r>
              <a:rPr lang="ru-RU" sz="6000" dirty="0">
                <a:solidFill>
                  <a:srgbClr val="02243A"/>
                </a:solidFill>
                <a:latin typeface="Times New Roman" pitchFamily="18" charset="0"/>
                <a:cs typeface="Times New Roman" pitchFamily="18" charset="0"/>
              </a:rPr>
              <a:t>Воспоем святую Божью благодать</a:t>
            </a:r>
            <a:endParaRPr lang="en-US" sz="6000" dirty="0">
              <a:solidFill>
                <a:srgbClr val="02243A"/>
              </a:solidFill>
              <a:latin typeface="Times New Roman" pitchFamily="18" charset="0"/>
              <a:cs typeface="Times New Roman" pitchFamily="18" charset="0"/>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95069" y="93825"/>
            <a:ext cx="8437286" cy="4691865"/>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endParaRPr lang="ru-RU" sz="4400" b="1" spc="-150" dirty="0">
              <a:solidFill>
                <a:schemeClr val="tx2">
                  <a:lumMod val="50000"/>
                </a:schemeClr>
              </a:solidFill>
              <a:latin typeface="Times New Roman" pitchFamily="18" charset="0"/>
              <a:cs typeface="Times New Roman" pitchFamily="18" charset="0"/>
            </a:endParaRPr>
          </a:p>
          <a:p>
            <a:pPr algn="l">
              <a:lnSpc>
                <a:spcPct val="90000"/>
              </a:lnSpc>
            </a:pPr>
            <a:r>
              <a:rPr lang="ru-RU" sz="4400" b="1" spc="-150" dirty="0">
                <a:solidFill>
                  <a:schemeClr val="tx2">
                    <a:lumMod val="50000"/>
                  </a:schemeClr>
                </a:solidFill>
                <a:latin typeface="Times New Roman" pitchFamily="18" charset="0"/>
                <a:cs typeface="Times New Roman" pitchFamily="18" charset="0"/>
              </a:rPr>
              <a:t>Воспоем святую Божью благодать!</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Господа за милость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Будем прославлять.</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Подарило Небо чудный дар любви,</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Засияла благодать для всей земли!</a:t>
            </a: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0" y="-17676"/>
            <a:ext cx="1378226"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378227" y="132522"/>
            <a:ext cx="6965879" cy="501097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chemeClr val="tx2">
                    <a:lumMod val="50000"/>
                  </a:schemeClr>
                </a:solidFill>
                <a:latin typeface="Times New Roman" pitchFamily="18" charset="0"/>
                <a:cs typeface="Times New Roman" pitchFamily="18" charset="0"/>
              </a:rPr>
              <a:t>Как дивно благодать открылась на кресте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По милости Христа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Мы больше не во тьме!</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Он умер ради нас,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Чтоб нам прощенье дать.</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Спасенье дарит </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Божья благодать!</a:t>
            </a: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слайд 3.jpg">
            <a:extLst>
              <a:ext uri="{FF2B5EF4-FFF2-40B4-BE49-F238E27FC236}">
                <a16:creationId xmlns:a16="http://schemas.microsoft.com/office/drawing/2014/main" id="{92EC7FCF-129E-0F48-9AE8-6F6F7A269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61337"/>
            <a:ext cx="9216764" cy="5229482"/>
          </a:xfrm>
          <a:prstGeom prst="rect">
            <a:avLst/>
          </a:prstGeom>
        </p:spPr>
      </p:pic>
      <p:pic>
        <p:nvPicPr>
          <p:cNvPr id="166" name="Image" descr="Image"/>
          <p:cNvPicPr>
            <a:picLocks noChangeAspect="1"/>
          </p:cNvPicPr>
          <p:nvPr/>
        </p:nvPicPr>
        <p:blipFill>
          <a:blip r:embed="rId4" cstate="print"/>
          <a:stretch>
            <a:fillRect/>
          </a:stretch>
        </p:blipFill>
        <p:spPr>
          <a:xfrm>
            <a:off x="8126688" y="227036"/>
            <a:ext cx="724937" cy="650829"/>
          </a:xfrm>
          <a:prstGeom prst="rect">
            <a:avLst/>
          </a:prstGeom>
          <a:ln w="12700">
            <a:miter lim="400000"/>
          </a:ln>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119270" y="215533"/>
            <a:ext cx="9097494" cy="4916463"/>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lnSpc>
                <a:spcPct val="90000"/>
              </a:lnSpc>
            </a:pPr>
            <a:r>
              <a:rPr lang="ru-RU" sz="4400" b="1" spc="-150" dirty="0">
                <a:solidFill>
                  <a:schemeClr val="tx2">
                    <a:lumMod val="50000"/>
                  </a:schemeClr>
                </a:solidFill>
                <a:latin typeface="Times New Roman" pitchFamily="18" charset="0"/>
                <a:cs typeface="Times New Roman" pitchFamily="18" charset="0"/>
              </a:rPr>
              <a:t>Дивны в благодати все дела Творца.</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Он творит и в нашей жизни чудеса!</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Благодать способна нас преображать.</a:t>
            </a:r>
          </a:p>
          <a:p>
            <a:pPr algn="l">
              <a:lnSpc>
                <a:spcPct val="90000"/>
              </a:lnSpc>
            </a:pPr>
            <a:r>
              <a:rPr lang="ru-RU" sz="4400" b="1" spc="-150" dirty="0">
                <a:solidFill>
                  <a:schemeClr val="tx2">
                    <a:lumMod val="50000"/>
                  </a:schemeClr>
                </a:solidFill>
                <a:latin typeface="Times New Roman" pitchFamily="18" charset="0"/>
                <a:cs typeface="Times New Roman" pitchFamily="18" charset="0"/>
              </a:rPr>
              <a:t>Дух Святой нам помогает побеждать.</a:t>
            </a:r>
          </a:p>
        </p:txBody>
      </p:sp>
    </p:spTree>
    <p:extLst>
      <p:ext uri="{BB962C8B-B14F-4D97-AF65-F5344CB8AC3E}">
        <p14:creationId xmlns:p14="http://schemas.microsoft.com/office/powerpoint/2010/main" val="1074574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563758"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816608" y="-206101"/>
            <a:ext cx="6949440" cy="475884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700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nSpc>
                <a:spcPct val="90000"/>
              </a:lnSpc>
            </a:pPr>
            <a:endParaRPr lang="ru-RU" sz="11000" b="1" spc="-150" dirty="0">
              <a:solidFill>
                <a:schemeClr val="tx2">
                  <a:lumMod val="50000"/>
                </a:schemeClr>
              </a:solidFill>
              <a:latin typeface="Times New Roman" pitchFamily="18" charset="0"/>
              <a:cs typeface="Times New Roman" pitchFamily="18" charset="0"/>
            </a:endParaRPr>
          </a:p>
          <a:p>
            <a:pPr algn="l">
              <a:lnSpc>
                <a:spcPct val="90000"/>
              </a:lnSpc>
            </a:pPr>
            <a:r>
              <a:rPr lang="ru-RU" sz="6400" b="1" spc="-150" dirty="0">
                <a:solidFill>
                  <a:schemeClr val="tx2">
                    <a:lumMod val="50000"/>
                  </a:schemeClr>
                </a:solidFill>
                <a:latin typeface="Times New Roman" pitchFamily="18" charset="0"/>
                <a:cs typeface="Times New Roman" pitchFamily="18" charset="0"/>
              </a:rPr>
              <a:t>Спасает от греха </a:t>
            </a:r>
          </a:p>
          <a:p>
            <a:pPr algn="l">
              <a:lnSpc>
                <a:spcPct val="90000"/>
              </a:lnSpc>
            </a:pPr>
            <a:r>
              <a:rPr lang="ru-RU" sz="6400" b="1" spc="-150" dirty="0">
                <a:solidFill>
                  <a:schemeClr val="tx2">
                    <a:lumMod val="50000"/>
                  </a:schemeClr>
                </a:solidFill>
                <a:latin typeface="Times New Roman" pitchFamily="18" charset="0"/>
                <a:cs typeface="Times New Roman" pitchFamily="18" charset="0"/>
              </a:rPr>
              <a:t>Христова благодать.</a:t>
            </a:r>
          </a:p>
          <a:p>
            <a:pPr algn="l">
              <a:lnSpc>
                <a:spcPct val="90000"/>
              </a:lnSpc>
            </a:pPr>
            <a:r>
              <a:rPr lang="ru-RU" sz="6400" b="1" spc="-150" dirty="0">
                <a:solidFill>
                  <a:schemeClr val="tx2">
                    <a:lumMod val="50000"/>
                  </a:schemeClr>
                </a:solidFill>
                <a:latin typeface="Times New Roman" pitchFamily="18" charset="0"/>
                <a:cs typeface="Times New Roman" pitchFamily="18" charset="0"/>
              </a:rPr>
              <a:t>Свой совершенный мир Господь желает дать.</a:t>
            </a:r>
          </a:p>
          <a:p>
            <a:pPr algn="l">
              <a:lnSpc>
                <a:spcPct val="90000"/>
              </a:lnSpc>
            </a:pPr>
            <a:r>
              <a:rPr lang="ru-RU" sz="6400" b="1" spc="-150" dirty="0">
                <a:solidFill>
                  <a:schemeClr val="tx2">
                    <a:lumMod val="50000"/>
                  </a:schemeClr>
                </a:solidFill>
                <a:latin typeface="Times New Roman" pitchFamily="18" charset="0"/>
                <a:cs typeface="Times New Roman" pitchFamily="18" charset="0"/>
              </a:rPr>
              <a:t>Тот чудный дар любви Его Спешу принять, </a:t>
            </a:r>
          </a:p>
          <a:p>
            <a:pPr algn="l">
              <a:lnSpc>
                <a:spcPct val="90000"/>
              </a:lnSpc>
            </a:pPr>
            <a:r>
              <a:rPr lang="ru-RU" sz="6400" b="1" spc="-150" dirty="0">
                <a:solidFill>
                  <a:schemeClr val="tx2">
                    <a:lumMod val="50000"/>
                  </a:schemeClr>
                </a:solidFill>
                <a:latin typeface="Times New Roman" pitchFamily="18" charset="0"/>
                <a:cs typeface="Times New Roman" pitchFamily="18" charset="0"/>
              </a:rPr>
              <a:t>Чтоб вечно славить </a:t>
            </a:r>
          </a:p>
          <a:p>
            <a:pPr algn="l">
              <a:lnSpc>
                <a:spcPct val="90000"/>
              </a:lnSpc>
            </a:pPr>
            <a:r>
              <a:rPr lang="ru-RU" sz="6400" b="1" spc="-150" dirty="0">
                <a:solidFill>
                  <a:schemeClr val="tx2">
                    <a:lumMod val="50000"/>
                  </a:schemeClr>
                </a:solidFill>
                <a:latin typeface="Times New Roman" pitchFamily="18" charset="0"/>
                <a:cs typeface="Times New Roman" pitchFamily="18" charset="0"/>
              </a:rPr>
              <a:t>Божью благодать!</a:t>
            </a: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987</TotalTime>
  <Words>111</Words>
  <Application>Microsoft Macintosh PowerPoint</Application>
  <PresentationFormat>Экран (16:9)</PresentationFormat>
  <Paragraphs>25</Paragraphs>
  <Slides>5</Slides>
  <Notes>5</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5</vt:i4>
      </vt:variant>
    </vt:vector>
  </HeadingPairs>
  <TitlesOfParts>
    <vt:vector size="16"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New Roman</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Natalia Kozakova</cp:lastModifiedBy>
  <cp:revision>74</cp:revision>
  <dcterms:modified xsi:type="dcterms:W3CDTF">2020-10-16T05:38:19Z</dcterms:modified>
</cp:coreProperties>
</file>