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1040" r:id="rId2"/>
    <p:sldId id="1044" r:id="rId3"/>
    <p:sldId id="1045" r:id="rId4"/>
    <p:sldId id="1046" r:id="rId5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00" d="100"/>
          <a:sy n="100" d="100"/>
        </p:scale>
        <p:origin x="1384" y="16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8940" y="593506"/>
            <a:ext cx="8712967" cy="2696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buNone/>
            </a:pPr>
            <a:r>
              <a:rPr lang="ru-RU" sz="6000" b="1" dirty="0">
                <a:solidFill>
                  <a:srgbClr val="02243A"/>
                </a:solidFill>
                <a:latin typeface="Times New Roman" pitchFamily="18" charset="0"/>
                <a:cs typeface="Times New Roman" pitchFamily="18" charset="0"/>
              </a:rPr>
              <a:t>Мой Бог </a:t>
            </a:r>
          </a:p>
          <a:p>
            <a:pPr algn="r">
              <a:lnSpc>
                <a:spcPct val="150000"/>
              </a:lnSpc>
              <a:buNone/>
            </a:pPr>
            <a:r>
              <a:rPr lang="ru-RU" sz="6000" b="1" dirty="0">
                <a:solidFill>
                  <a:srgbClr val="02243A"/>
                </a:solidFill>
                <a:latin typeface="Times New Roman" pitchFamily="18" charset="0"/>
                <a:cs typeface="Times New Roman" pitchFamily="18" charset="0"/>
              </a:rPr>
              <a:t>по имени Любовь</a:t>
            </a:r>
            <a:endParaRPr lang="en-US" sz="6000" b="1" dirty="0">
              <a:solidFill>
                <a:srgbClr val="02243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200" b="1" spc="-15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Мой Бог по имени Любовь.</a:t>
            </a:r>
          </a:p>
          <a:p>
            <a:pPr>
              <a:lnSpc>
                <a:spcPct val="90000"/>
              </a:lnSpc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Любви молюсь и поклоняюсь,</a:t>
            </a:r>
          </a:p>
          <a:p>
            <a:pPr>
              <a:lnSpc>
                <a:spcPct val="90000"/>
              </a:lnSpc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 надеждой наполняюсь,</a:t>
            </a:r>
          </a:p>
          <a:p>
            <a:pPr>
              <a:lnSpc>
                <a:spcPct val="90000"/>
              </a:lnSpc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верю в правду,</a:t>
            </a:r>
          </a:p>
          <a:p>
            <a:pPr>
              <a:lnSpc>
                <a:spcPct val="90000"/>
              </a:lnSpc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верю в правду Божьих слов.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всем любви Его покров.</a:t>
            </a:r>
          </a:p>
          <a:p>
            <a:pPr>
              <a:lnSpc>
                <a:spcPct val="90000"/>
              </a:lnSpc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Зачем мне то, </a:t>
            </a:r>
          </a:p>
          <a:p>
            <a:pPr>
              <a:lnSpc>
                <a:spcPct val="90000"/>
              </a:lnSpc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лишь отчасти,</a:t>
            </a:r>
          </a:p>
          <a:p>
            <a:pPr>
              <a:lnSpc>
                <a:spcPct val="90000"/>
              </a:lnSpc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есть вечность, </a:t>
            </a:r>
          </a:p>
          <a:p>
            <a:pPr>
              <a:lnSpc>
                <a:spcPct val="90000"/>
              </a:lnSpc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Жизнь и счастье,</a:t>
            </a:r>
          </a:p>
          <a:p>
            <a:pPr>
              <a:lnSpc>
                <a:spcPct val="90000"/>
              </a:lnSpc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Бог по имени,</a:t>
            </a:r>
          </a:p>
          <a:p>
            <a:pPr>
              <a:lnSpc>
                <a:spcPct val="90000"/>
              </a:lnSpc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Бог по имени Любовь.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89248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Мой Бог по имени Любовь.</a:t>
            </a:r>
          </a:p>
          <a:p>
            <a:pPr>
              <a:lnSpc>
                <a:spcPct val="90000"/>
              </a:lnSpc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Любви молюсь и поклоняюсь,</a:t>
            </a:r>
          </a:p>
          <a:p>
            <a:pPr>
              <a:lnSpc>
                <a:spcPct val="90000"/>
              </a:lnSpc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 надеждой наполняюсь</a:t>
            </a:r>
          </a:p>
          <a:p>
            <a:pPr>
              <a:lnSpc>
                <a:spcPct val="90000"/>
              </a:lnSpc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верю в правду,</a:t>
            </a:r>
          </a:p>
          <a:p>
            <a:pPr>
              <a:lnSpc>
                <a:spcPct val="90000"/>
              </a:lnSpc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верю в правду Божьих слов,</a:t>
            </a:r>
          </a:p>
          <a:p>
            <a:pPr>
              <a:lnSpc>
                <a:spcPct val="90000"/>
              </a:lnSpc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Мой Бог по имени Любовь.</a:t>
            </a:r>
          </a:p>
          <a:p>
            <a:pPr>
              <a:lnSpc>
                <a:spcPct val="90000"/>
              </a:lnSpc>
            </a:pP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8445</TotalTime>
  <Words>98</Words>
  <Application>Microsoft Macintosh PowerPoint</Application>
  <PresentationFormat>Экран (4:3)</PresentationFormat>
  <Paragraphs>23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229</cp:revision>
  <dcterms:created xsi:type="dcterms:W3CDTF">2016-09-02T12:17:38Z</dcterms:created>
  <dcterms:modified xsi:type="dcterms:W3CDTF">2020-10-15T19:47:07Z</dcterms:modified>
</cp:coreProperties>
</file>