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44" r:id="rId3"/>
    <p:sldId id="1048" r:id="rId4"/>
    <p:sldId id="1047" r:id="rId5"/>
    <p:sldId id="1049" r:id="rId6"/>
    <p:sldId id="1046" r:id="rId7"/>
    <p:sldId id="1050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100" d="100"/>
          <a:sy n="100" d="100"/>
        </p:scale>
        <p:origin x="1384" y="160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9878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7744" y="808544"/>
            <a:ext cx="6408712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все, Отец, благодарим</a:t>
            </a:r>
            <a:endParaRPr lang="en-US" sz="6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109442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всё, Отец, благодарим мы,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всё, что Ты даёшь, любя.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Твоей рукою мы хранимы,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нас ведёт рука Твоя.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1130424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Благодарим за дни благие,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успех венчает нас,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Благодарим и за такие,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рыдаем в скорбный час. </a:t>
            </a:r>
          </a:p>
        </p:txBody>
      </p:sp>
    </p:spTree>
    <p:extLst>
      <p:ext uri="{BB962C8B-B14F-4D97-AF65-F5344CB8AC3E}">
        <p14:creationId xmlns:p14="http://schemas.microsoft.com/office/powerpoint/2010/main" val="1804665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251520" y="0"/>
            <a:ext cx="10873208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3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Благодарим за снег и вьюги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Сковали землю зимним сном.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птиц, они весны подруги,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поют в краю чужом.</a:t>
            </a:r>
          </a:p>
        </p:txBody>
      </p:sp>
    </p:spTree>
    <p:extLst>
      <p:ext uri="{BB962C8B-B14F-4D97-AF65-F5344CB8AC3E}">
        <p14:creationId xmlns:p14="http://schemas.microsoft.com/office/powerpoint/2010/main" val="4095202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1141276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3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Благодарим за юность года,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к жизни новой всё зовёт,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Когда, проснувшись, 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Вся природа,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Весной согретая, цветёт.</a:t>
            </a:r>
          </a:p>
        </p:txBody>
      </p:sp>
    </p:spTree>
    <p:extLst>
      <p:ext uri="{BB962C8B-B14F-4D97-AF65-F5344CB8AC3E}">
        <p14:creationId xmlns:p14="http://schemas.microsoft.com/office/powerpoint/2010/main" val="2770143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1022412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33265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3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Благодарим за дар спасенья</a:t>
            </a:r>
          </a:p>
          <a:p>
            <a:r>
              <a:rPr lang="ru-RU" sz="4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вечной смерти Ты нас спас.</a:t>
            </a:r>
          </a:p>
          <a:p>
            <a:r>
              <a:rPr lang="ru-RU" sz="4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Бесценной жертвой Примиренья</a:t>
            </a:r>
          </a:p>
          <a:p>
            <a:r>
              <a:rPr lang="ru-RU" sz="47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искупил и принял нас.</a:t>
            </a:r>
          </a:p>
          <a:p>
            <a:pPr>
              <a:lnSpc>
                <a:spcPct val="90000"/>
              </a:lnSpc>
            </a:pPr>
            <a:endParaRPr lang="ru-RU" sz="43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077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11160224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3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вновь открыл 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Врата нам рая,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Надежду вновь нам обновил.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Ты, за погибших умирая,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 к новой жизни возродил.</a:t>
            </a:r>
          </a:p>
        </p:txBody>
      </p:sp>
    </p:spTree>
    <p:extLst>
      <p:ext uri="{BB962C8B-B14F-4D97-AF65-F5344CB8AC3E}">
        <p14:creationId xmlns:p14="http://schemas.microsoft.com/office/powerpoint/2010/main" val="11734910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8419</TotalTime>
  <Words>147</Words>
  <Application>Microsoft Macintosh PowerPoint</Application>
  <PresentationFormat>Экран (4:3)</PresentationFormat>
  <Paragraphs>34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Natalia Kozakova</cp:lastModifiedBy>
  <cp:revision>227</cp:revision>
  <dcterms:created xsi:type="dcterms:W3CDTF">2016-09-02T12:17:38Z</dcterms:created>
  <dcterms:modified xsi:type="dcterms:W3CDTF">2020-10-15T20:25:58Z</dcterms:modified>
</cp:coreProperties>
</file>