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040" r:id="rId2"/>
    <p:sldId id="1051" r:id="rId3"/>
    <p:sldId id="1044" r:id="rId4"/>
    <p:sldId id="1045" r:id="rId5"/>
    <p:sldId id="1052" r:id="rId6"/>
    <p:sldId id="1047" r:id="rId7"/>
    <p:sldId id="1053" r:id="rId8"/>
    <p:sldId id="1049" r:id="rId9"/>
    <p:sldId id="1054" r:id="rId10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00" d="100"/>
          <a:sy n="100" d="100"/>
        </p:scale>
        <p:origin x="1384" y="16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39" y="1155467"/>
            <a:ext cx="6408712" cy="22467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Тебя, Господь</a:t>
            </a:r>
            <a:endParaRPr lang="en-US" sz="7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Тебя, Господь,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этот уж прошедший год,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дивно Ты меня хранил,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Своим путем всегда водил.</a:t>
            </a: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Храни жизнь мою 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всех  невзгод,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Храни жизнь мою 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всех невзгод, 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Храни, храни, 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Храни от всех невзгод.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5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Теперь прошу, Господь, Тебя: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Храни меня всегда от зла.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мне дух правый обнови,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новый год мне сил пошли.</a:t>
            </a:r>
          </a:p>
        </p:txBody>
      </p:sp>
    </p:spTree>
    <p:extLst>
      <p:ext uri="{BB962C8B-B14F-4D97-AF65-F5344CB8AC3E}">
        <p14:creationId xmlns:p14="http://schemas.microsoft.com/office/powerpoint/2010/main" val="105689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33265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Храни жизнь мою 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всех  невзгод,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Храни жизнь мою 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всех невзгод, 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Храни, храни, 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Храни от всех невзгод.</a:t>
            </a:r>
          </a:p>
        </p:txBody>
      </p:sp>
    </p:spTree>
    <p:extLst>
      <p:ext uri="{BB962C8B-B14F-4D97-AF65-F5344CB8AC3E}">
        <p14:creationId xmlns:p14="http://schemas.microsoft.com/office/powerpoint/2010/main" val="107393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72108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3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этот год несет с собой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Благословенье и покой,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Даруй мне свято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жизнь хранить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чистым пред Тобой ходить.</a:t>
            </a:r>
          </a:p>
        </p:txBody>
      </p:sp>
    </p:spTree>
    <p:extLst>
      <p:ext uri="{BB962C8B-B14F-4D97-AF65-F5344CB8AC3E}">
        <p14:creationId xmlns:p14="http://schemas.microsoft.com/office/powerpoint/2010/main" val="2756983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Храни жизнь мою 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всех  невзгод,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Храни жизнь мою 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всех невзгод, 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Храни, храни, 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Храни от всех невзгод.</a:t>
            </a:r>
          </a:p>
        </p:txBody>
      </p:sp>
    </p:spTree>
    <p:extLst>
      <p:ext uri="{BB962C8B-B14F-4D97-AF65-F5344CB8AC3E}">
        <p14:creationId xmlns:p14="http://schemas.microsoft.com/office/powerpoint/2010/main" val="3198485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1663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3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Дабы, когда </a:t>
            </a:r>
          </a:p>
          <a:p>
            <a:pPr>
              <a:lnSpc>
                <a:spcPct val="150000"/>
              </a:lnSpc>
            </a:pPr>
            <a:r>
              <a:rPr lang="ru-RU" sz="4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придешь Ты вновь,</a:t>
            </a:r>
          </a:p>
          <a:p>
            <a:pPr>
              <a:lnSpc>
                <a:spcPct val="150000"/>
              </a:lnSpc>
            </a:pPr>
            <a:r>
              <a:rPr lang="ru-RU" sz="4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 царствовать во век веков,</a:t>
            </a:r>
          </a:p>
          <a:p>
            <a:pPr>
              <a:lnSpc>
                <a:spcPct val="150000"/>
              </a:lnSpc>
            </a:pPr>
            <a:r>
              <a:rPr lang="ru-RU" sz="4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 быть тогда с Тобой везде-</a:t>
            </a:r>
          </a:p>
          <a:p>
            <a:pPr>
              <a:lnSpc>
                <a:spcPct val="150000"/>
              </a:lnSpc>
            </a:pPr>
            <a:r>
              <a:rPr lang="ru-RU" sz="4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новом небе и земле.</a:t>
            </a:r>
          </a:p>
        </p:txBody>
      </p:sp>
    </p:spTree>
    <p:extLst>
      <p:ext uri="{BB962C8B-B14F-4D97-AF65-F5344CB8AC3E}">
        <p14:creationId xmlns:p14="http://schemas.microsoft.com/office/powerpoint/2010/main" val="2562977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Храни жизнь мою 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всех  невзгод,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Храни жизнь мою 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всех невзгод, 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Храни, храни, 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Храни от всех невзгод.</a:t>
            </a:r>
          </a:p>
        </p:txBody>
      </p:sp>
    </p:spTree>
    <p:extLst>
      <p:ext uri="{BB962C8B-B14F-4D97-AF65-F5344CB8AC3E}">
        <p14:creationId xmlns:p14="http://schemas.microsoft.com/office/powerpoint/2010/main" val="23162242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8423</TotalTime>
  <Words>201</Words>
  <Application>Microsoft Macintosh PowerPoint</Application>
  <PresentationFormat>Экран (4:3)</PresentationFormat>
  <Paragraphs>56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Natalia Kozakova</cp:lastModifiedBy>
  <cp:revision>230</cp:revision>
  <dcterms:created xsi:type="dcterms:W3CDTF">2016-09-02T12:17:38Z</dcterms:created>
  <dcterms:modified xsi:type="dcterms:W3CDTF">2020-10-16T05:42:55Z</dcterms:modified>
</cp:coreProperties>
</file>