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5" r:id="rId2"/>
    <p:sldId id="269" r:id="rId3"/>
    <p:sldId id="267" r:id="rId4"/>
    <p:sldId id="270" r:id="rId5"/>
    <p:sldId id="273" r:id="rId6"/>
    <p:sldId id="271" r:id="rId7"/>
    <p:sldId id="274" r:id="rId8"/>
    <p:sldId id="272" r:id="rId9"/>
    <p:sldId id="275" r:id="rId10"/>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124" d="100"/>
          <a:sy n="124" d="100"/>
        </p:scale>
        <p:origin x="-1880" y="-96"/>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555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043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906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330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5381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494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pn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rPr>
              <a:t>Благодарю Тебя, Господь</a:t>
            </a: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965771" y="554045"/>
            <a:ext cx="7523385"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fontScale="925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a:solidFill>
                  <a:schemeClr val="tx1"/>
                </a:solidFill>
                <a:latin typeface="Arial"/>
                <a:ea typeface="+mn-ea"/>
                <a:cs typeface="Arial"/>
              </a:rPr>
              <a:t>Благодарю Тебя, Господь,</a:t>
            </a:r>
          </a:p>
          <a:p>
            <a:pPr algn="l" defTabSz="685800">
              <a:spcBef>
                <a:spcPts val="1350"/>
              </a:spcBef>
              <a:buClr>
                <a:srgbClr val="595959"/>
              </a:buClr>
            </a:pPr>
            <a:r>
              <a:rPr lang="ru-RU" sz="4400" b="1" dirty="0">
                <a:solidFill>
                  <a:schemeClr val="tx1"/>
                </a:solidFill>
                <a:latin typeface="Arial"/>
                <a:ea typeface="+mn-ea"/>
                <a:cs typeface="Arial"/>
              </a:rPr>
              <a:t>За этот уж прошедший год,</a:t>
            </a:r>
          </a:p>
          <a:p>
            <a:pPr algn="l" defTabSz="685800">
              <a:spcBef>
                <a:spcPts val="1350"/>
              </a:spcBef>
              <a:buClr>
                <a:srgbClr val="595959"/>
              </a:buClr>
            </a:pPr>
            <a:r>
              <a:rPr lang="ru-RU" sz="4400" b="1" dirty="0">
                <a:solidFill>
                  <a:schemeClr val="tx1"/>
                </a:solidFill>
                <a:latin typeface="Arial"/>
                <a:ea typeface="+mn-ea"/>
                <a:cs typeface="Arial"/>
              </a:rPr>
              <a:t>Что дивно Ты меня хранил,</a:t>
            </a:r>
          </a:p>
          <a:p>
            <a:pPr algn="l" defTabSz="685800">
              <a:spcBef>
                <a:spcPts val="1350"/>
              </a:spcBef>
              <a:buClr>
                <a:srgbClr val="595959"/>
              </a:buClr>
            </a:pPr>
            <a:r>
              <a:rPr lang="ru-RU" sz="4400" b="1" dirty="0">
                <a:solidFill>
                  <a:schemeClr val="tx1"/>
                </a:solidFill>
                <a:latin typeface="Arial"/>
                <a:ea typeface="+mn-ea"/>
                <a:cs typeface="Arial"/>
              </a:rPr>
              <a:t>Своим путем всегда водил.</a:t>
            </a: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178121" y="480774"/>
            <a:ext cx="6965879" cy="41996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fontScale="8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 </a:t>
            </a:r>
          </a:p>
          <a:p>
            <a:pPr algn="l" defTabSz="685800">
              <a:spcBef>
                <a:spcPts val="1350"/>
              </a:spcBef>
              <a:buClr>
                <a:srgbClr val="595959"/>
              </a:buClr>
            </a:pPr>
            <a:r>
              <a:rPr lang="ru-RU" sz="4400" b="1" dirty="0">
                <a:solidFill>
                  <a:schemeClr val="tx1"/>
                </a:solidFill>
                <a:latin typeface="Arial"/>
                <a:ea typeface="+mn-ea"/>
                <a:cs typeface="Arial"/>
              </a:rPr>
              <a:t>Храни жизнь мою </a:t>
            </a:r>
          </a:p>
          <a:p>
            <a:pPr algn="l" defTabSz="685800">
              <a:spcBef>
                <a:spcPts val="1350"/>
              </a:spcBef>
              <a:buClr>
                <a:srgbClr val="595959"/>
              </a:buClr>
            </a:pPr>
            <a:r>
              <a:rPr lang="ru-RU" sz="4400" b="1" dirty="0">
                <a:solidFill>
                  <a:schemeClr val="tx1"/>
                </a:solidFill>
                <a:latin typeface="Arial"/>
                <a:ea typeface="+mn-ea"/>
                <a:cs typeface="Arial"/>
              </a:rPr>
              <a:t>От всех невзгод,</a:t>
            </a:r>
          </a:p>
          <a:p>
            <a:pPr algn="l" defTabSz="685800">
              <a:spcBef>
                <a:spcPts val="1350"/>
              </a:spcBef>
              <a:buClr>
                <a:srgbClr val="595959"/>
              </a:buClr>
            </a:pPr>
            <a:r>
              <a:rPr lang="ru-RU" sz="4400" b="1" dirty="0">
                <a:solidFill>
                  <a:schemeClr val="tx1"/>
                </a:solidFill>
                <a:latin typeface="Arial"/>
                <a:ea typeface="+mn-ea"/>
                <a:cs typeface="Arial"/>
              </a:rPr>
              <a:t>Храни жизнь мою </a:t>
            </a:r>
          </a:p>
          <a:p>
            <a:pPr algn="l" defTabSz="685800">
              <a:spcBef>
                <a:spcPts val="1350"/>
              </a:spcBef>
              <a:buClr>
                <a:srgbClr val="595959"/>
              </a:buClr>
            </a:pPr>
            <a:r>
              <a:rPr lang="ru-RU" sz="4400" b="1" dirty="0">
                <a:solidFill>
                  <a:schemeClr val="tx1"/>
                </a:solidFill>
                <a:latin typeface="Arial"/>
                <a:ea typeface="+mn-ea"/>
                <a:cs typeface="Arial"/>
              </a:rPr>
              <a:t>От всех невзгод, </a:t>
            </a:r>
          </a:p>
          <a:p>
            <a:pPr algn="l" defTabSz="685800">
              <a:spcBef>
                <a:spcPts val="1350"/>
              </a:spcBef>
              <a:buClr>
                <a:srgbClr val="595959"/>
              </a:buClr>
            </a:pPr>
            <a:r>
              <a:rPr lang="ru-RU" sz="4400" b="1" dirty="0">
                <a:solidFill>
                  <a:schemeClr val="tx1"/>
                </a:solidFill>
                <a:latin typeface="Arial"/>
                <a:ea typeface="+mn-ea"/>
                <a:cs typeface="Arial"/>
              </a:rPr>
              <a:t>Храни, храни, </a:t>
            </a:r>
          </a:p>
          <a:p>
            <a:pPr algn="l" defTabSz="685800">
              <a:spcBef>
                <a:spcPts val="1350"/>
              </a:spcBef>
              <a:buClr>
                <a:srgbClr val="595959"/>
              </a:buClr>
            </a:pPr>
            <a:r>
              <a:rPr lang="ru-RU" sz="4400" b="1" dirty="0">
                <a:solidFill>
                  <a:schemeClr val="tx1"/>
                </a:solidFill>
                <a:latin typeface="Arial"/>
                <a:ea typeface="+mn-ea"/>
                <a:cs typeface="Arial"/>
              </a:rPr>
              <a:t>Храни от всех невзгод.</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492184" y="451635"/>
            <a:ext cx="8171104"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Теперь прошу, Господь, Тебя:</a:t>
            </a:r>
          </a:p>
          <a:p>
            <a:pPr algn="l" defTabSz="685800">
              <a:spcBef>
                <a:spcPts val="1350"/>
              </a:spcBef>
              <a:buClr>
                <a:srgbClr val="595959"/>
              </a:buClr>
            </a:pPr>
            <a:r>
              <a:rPr lang="ru-RU" sz="4000" b="1" dirty="0">
                <a:solidFill>
                  <a:schemeClr val="tx1"/>
                </a:solidFill>
                <a:latin typeface="Arial"/>
                <a:ea typeface="+mn-ea"/>
                <a:cs typeface="Arial"/>
              </a:rPr>
              <a:t>Храни меня всегда от зла.</a:t>
            </a:r>
          </a:p>
          <a:p>
            <a:pPr algn="l" defTabSz="685800">
              <a:spcBef>
                <a:spcPts val="1350"/>
              </a:spcBef>
              <a:buClr>
                <a:srgbClr val="595959"/>
              </a:buClr>
            </a:pPr>
            <a:r>
              <a:rPr lang="ru-RU" sz="4000" b="1" dirty="0">
                <a:solidFill>
                  <a:schemeClr val="tx1"/>
                </a:solidFill>
                <a:latin typeface="Arial"/>
                <a:ea typeface="+mn-ea"/>
                <a:cs typeface="Arial"/>
              </a:rPr>
              <a:t>Во мне дух правый обнови,</a:t>
            </a:r>
          </a:p>
          <a:p>
            <a:pPr algn="l" defTabSz="685800">
              <a:spcBef>
                <a:spcPts val="1350"/>
              </a:spcBef>
              <a:buClr>
                <a:srgbClr val="595959"/>
              </a:buClr>
            </a:pPr>
            <a:r>
              <a:rPr lang="ru-RU" sz="4000" b="1" dirty="0">
                <a:solidFill>
                  <a:schemeClr val="tx1"/>
                </a:solidFill>
                <a:latin typeface="Arial"/>
                <a:ea typeface="+mn-ea"/>
                <a:cs typeface="Arial"/>
              </a:rPr>
              <a:t>На новый год мне сил пошли.</a:t>
            </a:r>
            <a:endParaRPr lang="ru-RU" sz="4000" b="1" dirty="0">
              <a:solidFill>
                <a:schemeClr val="tx1"/>
              </a:solidFill>
              <a:latin typeface="Arial"/>
              <a:cs typeface="Arial"/>
            </a:endParaRPr>
          </a:p>
        </p:txBody>
      </p:sp>
    </p:spTree>
    <p:extLst>
      <p:ext uri="{BB962C8B-B14F-4D97-AF65-F5344CB8AC3E}">
        <p14:creationId xmlns:p14="http://schemas.microsoft.com/office/powerpoint/2010/main" val="1540559170"/>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178121" y="480774"/>
            <a:ext cx="6965879" cy="41996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fontScale="8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 </a:t>
            </a:r>
          </a:p>
          <a:p>
            <a:pPr algn="l" defTabSz="685800">
              <a:spcBef>
                <a:spcPts val="1350"/>
              </a:spcBef>
              <a:buClr>
                <a:srgbClr val="595959"/>
              </a:buClr>
            </a:pPr>
            <a:r>
              <a:rPr lang="ru-RU" sz="4400" b="1" dirty="0">
                <a:solidFill>
                  <a:schemeClr val="tx1"/>
                </a:solidFill>
                <a:latin typeface="Arial"/>
                <a:ea typeface="+mn-ea"/>
                <a:cs typeface="Arial"/>
              </a:rPr>
              <a:t>Храни жизнь мою </a:t>
            </a:r>
          </a:p>
          <a:p>
            <a:pPr algn="l" defTabSz="685800">
              <a:spcBef>
                <a:spcPts val="1350"/>
              </a:spcBef>
              <a:buClr>
                <a:srgbClr val="595959"/>
              </a:buClr>
            </a:pPr>
            <a:r>
              <a:rPr lang="ru-RU" sz="4400" b="1" dirty="0">
                <a:solidFill>
                  <a:schemeClr val="tx1"/>
                </a:solidFill>
                <a:latin typeface="Arial"/>
                <a:ea typeface="+mn-ea"/>
                <a:cs typeface="Arial"/>
              </a:rPr>
              <a:t>От всех невзгод,</a:t>
            </a:r>
          </a:p>
          <a:p>
            <a:pPr algn="l" defTabSz="685800">
              <a:spcBef>
                <a:spcPts val="1350"/>
              </a:spcBef>
              <a:buClr>
                <a:srgbClr val="595959"/>
              </a:buClr>
            </a:pPr>
            <a:r>
              <a:rPr lang="ru-RU" sz="4400" b="1" dirty="0">
                <a:solidFill>
                  <a:schemeClr val="tx1"/>
                </a:solidFill>
                <a:latin typeface="Arial"/>
                <a:ea typeface="+mn-ea"/>
                <a:cs typeface="Arial"/>
              </a:rPr>
              <a:t>Храни жизнь мою </a:t>
            </a:r>
          </a:p>
          <a:p>
            <a:pPr algn="l" defTabSz="685800">
              <a:spcBef>
                <a:spcPts val="1350"/>
              </a:spcBef>
              <a:buClr>
                <a:srgbClr val="595959"/>
              </a:buClr>
            </a:pPr>
            <a:r>
              <a:rPr lang="ru-RU" sz="4400" b="1" dirty="0">
                <a:solidFill>
                  <a:schemeClr val="tx1"/>
                </a:solidFill>
                <a:latin typeface="Arial"/>
                <a:ea typeface="+mn-ea"/>
                <a:cs typeface="Arial"/>
              </a:rPr>
              <a:t>От всех невзгод, </a:t>
            </a:r>
          </a:p>
          <a:p>
            <a:pPr algn="l" defTabSz="685800">
              <a:spcBef>
                <a:spcPts val="1350"/>
              </a:spcBef>
              <a:buClr>
                <a:srgbClr val="595959"/>
              </a:buClr>
            </a:pPr>
            <a:r>
              <a:rPr lang="ru-RU" sz="4400" b="1" dirty="0">
                <a:solidFill>
                  <a:schemeClr val="tx1"/>
                </a:solidFill>
                <a:latin typeface="Arial"/>
                <a:ea typeface="+mn-ea"/>
                <a:cs typeface="Arial"/>
              </a:rPr>
              <a:t>Храни, храни, </a:t>
            </a:r>
          </a:p>
          <a:p>
            <a:pPr algn="l" defTabSz="685800">
              <a:spcBef>
                <a:spcPts val="1350"/>
              </a:spcBef>
              <a:buClr>
                <a:srgbClr val="595959"/>
              </a:buClr>
            </a:pPr>
            <a:r>
              <a:rPr lang="ru-RU" sz="4400" b="1" dirty="0">
                <a:solidFill>
                  <a:schemeClr val="tx1"/>
                </a:solidFill>
                <a:latin typeface="Arial"/>
                <a:ea typeface="+mn-ea"/>
                <a:cs typeface="Arial"/>
              </a:rPr>
              <a:t>Храни от всех невзгод.</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541966549"/>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508392" y="425131"/>
            <a:ext cx="8343382"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Пусть этот год несет с собой</a:t>
            </a:r>
          </a:p>
          <a:p>
            <a:pPr algn="l" defTabSz="685800">
              <a:spcBef>
                <a:spcPts val="1350"/>
              </a:spcBef>
              <a:buClr>
                <a:srgbClr val="595959"/>
              </a:buClr>
            </a:pPr>
            <a:r>
              <a:rPr lang="ru-RU" sz="4000" b="1" dirty="0">
                <a:solidFill>
                  <a:schemeClr val="tx1"/>
                </a:solidFill>
                <a:latin typeface="Arial"/>
                <a:ea typeface="+mn-ea"/>
                <a:cs typeface="Arial"/>
              </a:rPr>
              <a:t>Благословенье и покой,</a:t>
            </a:r>
          </a:p>
          <a:p>
            <a:pPr algn="l" defTabSz="685800">
              <a:spcBef>
                <a:spcPts val="1350"/>
              </a:spcBef>
              <a:buClr>
                <a:srgbClr val="595959"/>
              </a:buClr>
            </a:pPr>
            <a:r>
              <a:rPr lang="ru-RU" sz="4000" b="1" dirty="0">
                <a:solidFill>
                  <a:schemeClr val="tx1"/>
                </a:solidFill>
                <a:latin typeface="Arial"/>
                <a:ea typeface="+mn-ea"/>
                <a:cs typeface="Arial"/>
              </a:rPr>
              <a:t>Даруй мне свято жизнь хранить</a:t>
            </a:r>
          </a:p>
          <a:p>
            <a:pPr algn="l" defTabSz="685800">
              <a:spcBef>
                <a:spcPts val="1350"/>
              </a:spcBef>
              <a:buClr>
                <a:srgbClr val="595959"/>
              </a:buClr>
            </a:pPr>
            <a:r>
              <a:rPr lang="ru-RU" sz="4000" b="1" dirty="0">
                <a:solidFill>
                  <a:schemeClr val="tx1"/>
                </a:solidFill>
                <a:latin typeface="Arial"/>
                <a:ea typeface="+mn-ea"/>
                <a:cs typeface="Arial"/>
              </a:rPr>
              <a:t>И чистым пред Тобой ходить.</a:t>
            </a:r>
            <a:endParaRPr lang="ru-RU" sz="4000" b="1" dirty="0">
              <a:solidFill>
                <a:schemeClr val="tx1"/>
              </a:solidFill>
              <a:latin typeface="Arial"/>
              <a:cs typeface="Arial"/>
            </a:endParaRPr>
          </a:p>
        </p:txBody>
      </p:sp>
    </p:spTree>
    <p:extLst>
      <p:ext uri="{BB962C8B-B14F-4D97-AF65-F5344CB8AC3E}">
        <p14:creationId xmlns:p14="http://schemas.microsoft.com/office/powerpoint/2010/main" val="2117235664"/>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178121" y="480774"/>
            <a:ext cx="6965879" cy="41996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fontScale="8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 </a:t>
            </a:r>
          </a:p>
          <a:p>
            <a:pPr algn="l" defTabSz="685800">
              <a:spcBef>
                <a:spcPts val="1350"/>
              </a:spcBef>
              <a:buClr>
                <a:srgbClr val="595959"/>
              </a:buClr>
            </a:pPr>
            <a:r>
              <a:rPr lang="ru-RU" sz="4400" b="1" dirty="0">
                <a:solidFill>
                  <a:schemeClr val="tx1"/>
                </a:solidFill>
                <a:latin typeface="Arial"/>
                <a:ea typeface="+mn-ea"/>
                <a:cs typeface="Arial"/>
              </a:rPr>
              <a:t>Храни жизнь мою </a:t>
            </a:r>
          </a:p>
          <a:p>
            <a:pPr algn="l" defTabSz="685800">
              <a:spcBef>
                <a:spcPts val="1350"/>
              </a:spcBef>
              <a:buClr>
                <a:srgbClr val="595959"/>
              </a:buClr>
            </a:pPr>
            <a:r>
              <a:rPr lang="ru-RU" sz="4400" b="1" dirty="0">
                <a:solidFill>
                  <a:schemeClr val="tx1"/>
                </a:solidFill>
                <a:latin typeface="Arial"/>
                <a:ea typeface="+mn-ea"/>
                <a:cs typeface="Arial"/>
              </a:rPr>
              <a:t>От всех невзгод,</a:t>
            </a:r>
          </a:p>
          <a:p>
            <a:pPr algn="l" defTabSz="685800">
              <a:spcBef>
                <a:spcPts val="1350"/>
              </a:spcBef>
              <a:buClr>
                <a:srgbClr val="595959"/>
              </a:buClr>
            </a:pPr>
            <a:r>
              <a:rPr lang="ru-RU" sz="4400" b="1" dirty="0">
                <a:solidFill>
                  <a:schemeClr val="tx1"/>
                </a:solidFill>
                <a:latin typeface="Arial"/>
                <a:ea typeface="+mn-ea"/>
                <a:cs typeface="Arial"/>
              </a:rPr>
              <a:t>Храни жизнь мою </a:t>
            </a:r>
          </a:p>
          <a:p>
            <a:pPr algn="l" defTabSz="685800">
              <a:spcBef>
                <a:spcPts val="1350"/>
              </a:spcBef>
              <a:buClr>
                <a:srgbClr val="595959"/>
              </a:buClr>
            </a:pPr>
            <a:r>
              <a:rPr lang="ru-RU" sz="4400" b="1" dirty="0">
                <a:solidFill>
                  <a:schemeClr val="tx1"/>
                </a:solidFill>
                <a:latin typeface="Arial"/>
                <a:ea typeface="+mn-ea"/>
                <a:cs typeface="Arial"/>
              </a:rPr>
              <a:t>От всех невзгод, </a:t>
            </a:r>
          </a:p>
          <a:p>
            <a:pPr algn="l" defTabSz="685800">
              <a:spcBef>
                <a:spcPts val="1350"/>
              </a:spcBef>
              <a:buClr>
                <a:srgbClr val="595959"/>
              </a:buClr>
            </a:pPr>
            <a:r>
              <a:rPr lang="ru-RU" sz="4400" b="1" dirty="0">
                <a:solidFill>
                  <a:schemeClr val="tx1"/>
                </a:solidFill>
                <a:latin typeface="Arial"/>
                <a:ea typeface="+mn-ea"/>
                <a:cs typeface="Arial"/>
              </a:rPr>
              <a:t>Храни, храни, </a:t>
            </a:r>
          </a:p>
          <a:p>
            <a:pPr algn="l" defTabSz="685800">
              <a:spcBef>
                <a:spcPts val="1350"/>
              </a:spcBef>
              <a:buClr>
                <a:srgbClr val="595959"/>
              </a:buClr>
            </a:pPr>
            <a:r>
              <a:rPr lang="ru-RU" sz="4400" b="1" dirty="0">
                <a:solidFill>
                  <a:schemeClr val="tx1"/>
                </a:solidFill>
                <a:latin typeface="Arial"/>
                <a:ea typeface="+mn-ea"/>
                <a:cs typeface="Arial"/>
              </a:rPr>
              <a:t>Храни от всех невзгод.</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435401505"/>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480672" y="756435"/>
            <a:ext cx="8316878"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Дабы, когда придешь Ты вновь,</a:t>
            </a:r>
          </a:p>
          <a:p>
            <a:pPr algn="l" defTabSz="685800">
              <a:spcBef>
                <a:spcPts val="1350"/>
              </a:spcBef>
              <a:buClr>
                <a:srgbClr val="595959"/>
              </a:buClr>
            </a:pPr>
            <a:r>
              <a:rPr lang="ru-RU" sz="4000" b="1" dirty="0">
                <a:solidFill>
                  <a:schemeClr val="tx1"/>
                </a:solidFill>
                <a:latin typeface="Arial"/>
                <a:ea typeface="+mn-ea"/>
                <a:cs typeface="Arial"/>
              </a:rPr>
              <a:t>Чтоб царствовать вовек веков,</a:t>
            </a:r>
          </a:p>
          <a:p>
            <a:pPr algn="l" defTabSz="685800">
              <a:spcBef>
                <a:spcPts val="1350"/>
              </a:spcBef>
              <a:buClr>
                <a:srgbClr val="595959"/>
              </a:buClr>
            </a:pPr>
            <a:r>
              <a:rPr lang="ru-RU" sz="4000" b="1" dirty="0">
                <a:solidFill>
                  <a:schemeClr val="tx1"/>
                </a:solidFill>
                <a:latin typeface="Arial"/>
                <a:ea typeface="+mn-ea"/>
                <a:cs typeface="Arial"/>
              </a:rPr>
              <a:t>Мне быть тогда с Тобой везде-</a:t>
            </a:r>
          </a:p>
          <a:p>
            <a:pPr algn="l" defTabSz="685800">
              <a:spcBef>
                <a:spcPts val="1350"/>
              </a:spcBef>
              <a:buClr>
                <a:srgbClr val="595959"/>
              </a:buClr>
            </a:pPr>
            <a:r>
              <a:rPr lang="ru-RU" sz="4000" b="1" dirty="0">
                <a:solidFill>
                  <a:schemeClr val="tx1"/>
                </a:solidFill>
                <a:latin typeface="Arial"/>
                <a:ea typeface="+mn-ea"/>
                <a:cs typeface="Arial"/>
              </a:rPr>
              <a:t>На новом небе и земле.</a:t>
            </a:r>
            <a:endParaRPr lang="ru-RU" sz="4000" b="1" dirty="0">
              <a:solidFill>
                <a:schemeClr val="tx1"/>
              </a:solidFill>
              <a:latin typeface="Arial"/>
              <a:cs typeface="Arial"/>
            </a:endParaRPr>
          </a:p>
        </p:txBody>
      </p:sp>
    </p:spTree>
    <p:extLst>
      <p:ext uri="{BB962C8B-B14F-4D97-AF65-F5344CB8AC3E}">
        <p14:creationId xmlns:p14="http://schemas.microsoft.com/office/powerpoint/2010/main" val="1852125536"/>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178121" y="480774"/>
            <a:ext cx="6965879" cy="41996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fontScale="8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 </a:t>
            </a:r>
          </a:p>
          <a:p>
            <a:pPr algn="l" defTabSz="685800">
              <a:spcBef>
                <a:spcPts val="1350"/>
              </a:spcBef>
              <a:buClr>
                <a:srgbClr val="595959"/>
              </a:buClr>
            </a:pPr>
            <a:r>
              <a:rPr lang="ru-RU" sz="4400" b="1" dirty="0">
                <a:solidFill>
                  <a:schemeClr val="tx1"/>
                </a:solidFill>
                <a:latin typeface="Arial"/>
                <a:ea typeface="+mn-ea"/>
                <a:cs typeface="Arial"/>
              </a:rPr>
              <a:t>Храни жизнь мою </a:t>
            </a:r>
          </a:p>
          <a:p>
            <a:pPr algn="l" defTabSz="685800">
              <a:spcBef>
                <a:spcPts val="1350"/>
              </a:spcBef>
              <a:buClr>
                <a:srgbClr val="595959"/>
              </a:buClr>
            </a:pPr>
            <a:r>
              <a:rPr lang="ru-RU" sz="4400" b="1" dirty="0">
                <a:solidFill>
                  <a:schemeClr val="tx1"/>
                </a:solidFill>
                <a:latin typeface="Arial"/>
                <a:ea typeface="+mn-ea"/>
                <a:cs typeface="Arial"/>
              </a:rPr>
              <a:t>От всех невзгод,</a:t>
            </a:r>
          </a:p>
          <a:p>
            <a:pPr algn="l" defTabSz="685800">
              <a:spcBef>
                <a:spcPts val="1350"/>
              </a:spcBef>
              <a:buClr>
                <a:srgbClr val="595959"/>
              </a:buClr>
            </a:pPr>
            <a:r>
              <a:rPr lang="ru-RU" sz="4400" b="1" dirty="0">
                <a:solidFill>
                  <a:schemeClr val="tx1"/>
                </a:solidFill>
                <a:latin typeface="Arial"/>
                <a:ea typeface="+mn-ea"/>
                <a:cs typeface="Arial"/>
              </a:rPr>
              <a:t>Храни жизнь мою </a:t>
            </a:r>
          </a:p>
          <a:p>
            <a:pPr algn="l" defTabSz="685800">
              <a:spcBef>
                <a:spcPts val="1350"/>
              </a:spcBef>
              <a:buClr>
                <a:srgbClr val="595959"/>
              </a:buClr>
            </a:pPr>
            <a:r>
              <a:rPr lang="ru-RU" sz="4400" b="1" dirty="0">
                <a:solidFill>
                  <a:schemeClr val="tx1"/>
                </a:solidFill>
                <a:latin typeface="Arial"/>
                <a:ea typeface="+mn-ea"/>
                <a:cs typeface="Arial"/>
              </a:rPr>
              <a:t>От всех невзгод, </a:t>
            </a:r>
          </a:p>
          <a:p>
            <a:pPr algn="l" defTabSz="685800">
              <a:spcBef>
                <a:spcPts val="1350"/>
              </a:spcBef>
              <a:buClr>
                <a:srgbClr val="595959"/>
              </a:buClr>
            </a:pPr>
            <a:r>
              <a:rPr lang="ru-RU" sz="4400" b="1" dirty="0">
                <a:solidFill>
                  <a:schemeClr val="tx1"/>
                </a:solidFill>
                <a:latin typeface="Arial"/>
                <a:ea typeface="+mn-ea"/>
                <a:cs typeface="Arial"/>
              </a:rPr>
              <a:t>Храни, храни, </a:t>
            </a:r>
          </a:p>
          <a:p>
            <a:pPr algn="l" defTabSz="685800">
              <a:spcBef>
                <a:spcPts val="1350"/>
              </a:spcBef>
              <a:buClr>
                <a:srgbClr val="595959"/>
              </a:buClr>
            </a:pPr>
            <a:r>
              <a:rPr lang="ru-RU" sz="4400" b="1" dirty="0">
                <a:solidFill>
                  <a:schemeClr val="tx1"/>
                </a:solidFill>
                <a:latin typeface="Arial"/>
                <a:ea typeface="+mn-ea"/>
                <a:cs typeface="Arial"/>
              </a:rPr>
              <a:t>Храни от всех невзгод.</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820415665"/>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1003</TotalTime>
  <Words>198</Words>
  <Application>Microsoft Macintosh PowerPoint</Application>
  <PresentationFormat>On-screen Show (16:9)</PresentationFormat>
  <Paragraphs>45</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Yulia Lisovaya</cp:lastModifiedBy>
  <cp:revision>78</cp:revision>
  <dcterms:modified xsi:type="dcterms:W3CDTF">2020-10-16T07:47:32Z</dcterms:modified>
</cp:coreProperties>
</file>