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47" r:id="rId3"/>
    <p:sldId id="1044" r:id="rId4"/>
    <p:sldId id="1045" r:id="rId5"/>
    <p:sldId id="1046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999" y="476672"/>
            <a:ext cx="6408712" cy="28007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8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Песня хваленья</a:t>
            </a:r>
            <a:endParaRPr lang="en-US" sz="88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песню хваленья Возносит творенье,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Творцу всеблагому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Поёт с торжеством –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Тому, Кто создал нас,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Хранил и питал нас,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Тому, Кто ведёт нас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небесный наш дом.</a:t>
            </a:r>
          </a:p>
        </p:txBody>
      </p:sp>
    </p:spTree>
    <p:extLst>
      <p:ext uri="{BB962C8B-B14F-4D97-AF65-F5344CB8AC3E}">
        <p14:creationId xmlns:p14="http://schemas.microsoft.com/office/powerpoint/2010/main" val="30068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реет над нами любовь –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знамя,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огненный столп Его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Ночью ведёт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смертной тени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мрачных сомнений,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впереди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 зари не взойдёт.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Его в силе,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так, как светили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звёзды и солнце,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светят сейчас.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реки и горы,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Моря и просторы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Послушны закону Божественных фраз.</a:t>
            </a:r>
          </a:p>
        </p:txBody>
      </p:sp>
    </p:spTree>
    <p:extLst>
      <p:ext uri="{BB962C8B-B14F-4D97-AF65-F5344CB8AC3E}">
        <p14:creationId xmlns:p14="http://schemas.microsoft.com/office/powerpoint/2010/main" val="106331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нам нужно тоже,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Любя Тебя, Боже,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Воспеть песнь восторга – Пусть льётся она!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едином порыве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Творений счастливых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Звучит эта песня,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4800" b="1" spc="-15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валеньем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полна.</a:t>
            </a:r>
          </a:p>
        </p:txBody>
      </p:sp>
    </p:spTree>
    <p:extLst>
      <p:ext uri="{BB962C8B-B14F-4D97-AF65-F5344CB8AC3E}">
        <p14:creationId xmlns:p14="http://schemas.microsoft.com/office/powerpoint/2010/main" val="2670218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8411</TotalTime>
  <Words>127</Words>
  <Application>Microsoft Macintosh PowerPoint</Application>
  <PresentationFormat>Экран (4:3)</PresentationFormat>
  <Paragraphs>31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226</cp:revision>
  <dcterms:created xsi:type="dcterms:W3CDTF">2016-09-02T12:17:38Z</dcterms:created>
  <dcterms:modified xsi:type="dcterms:W3CDTF">2020-10-15T21:11:18Z</dcterms:modified>
</cp:coreProperties>
</file>