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44" r:id="rId3"/>
    <p:sldId id="1045" r:id="rId4"/>
    <p:sldId id="1051" r:id="rId5"/>
    <p:sldId id="1050" r:id="rId6"/>
    <p:sldId id="1049" r:id="rId7"/>
    <p:sldId id="1048" r:id="rId8"/>
    <p:sldId id="1047" r:id="rId9"/>
    <p:sldId id="1046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20.10.20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620688"/>
            <a:ext cx="6408712" cy="29511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Прославьте все Христа</a:t>
            </a:r>
            <a:endParaRPr lang="en-US" sz="66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Прославьте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Христа! 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Взошёл Он на престол.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Ним ликуют небеса,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Поёт чудесный хор.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Воспрянь, душа, и пой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Тому, Кто спас тебя.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Искупитель 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дивный Твой,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Царь твой навсегда.</a:t>
            </a:r>
          </a:p>
        </p:txBody>
      </p:sp>
    </p:spTree>
    <p:extLst>
      <p:ext uri="{BB962C8B-B14F-4D97-AF65-F5344CB8AC3E}">
        <p14:creationId xmlns:p14="http://schemas.microsoft.com/office/powerpoint/2010/main" val="82477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Прославь Царя любви!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Следы глубоких ран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и на небе сохранил.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нам для жизни дан.</a:t>
            </a:r>
          </a:p>
        </p:txBody>
      </p:sp>
    </p:spTree>
    <p:extLst>
      <p:ext uri="{BB962C8B-B14F-4D97-AF65-F5344CB8AC3E}">
        <p14:creationId xmlns:p14="http://schemas.microsoft.com/office/powerpoint/2010/main" val="313103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смеет серафим</a:t>
            </a:r>
          </a:p>
          <a:p>
            <a:pPr>
              <a:lnSpc>
                <a:spcPct val="15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Глядеть на Бога сил,</a:t>
            </a:r>
          </a:p>
          <a:p>
            <a:pPr>
              <a:lnSpc>
                <a:spcPct val="15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Склоняет голову пред Тем,</a:t>
            </a:r>
          </a:p>
          <a:p>
            <a:pPr>
              <a:lnSpc>
                <a:spcPct val="15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с нами в теле жил.</a:t>
            </a:r>
          </a:p>
        </p:txBody>
      </p:sp>
    </p:spTree>
    <p:extLst>
      <p:ext uri="{BB962C8B-B14F-4D97-AF65-F5344CB8AC3E}">
        <p14:creationId xmlns:p14="http://schemas.microsoft.com/office/powerpoint/2010/main" val="221598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Прославьте Царя веков!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смерть побеждена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Спасать людей 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от всех врагов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рука сильна. </a:t>
            </a:r>
          </a:p>
        </p:txBody>
      </p:sp>
    </p:spTree>
    <p:extLst>
      <p:ext uri="{BB962C8B-B14F-4D97-AF65-F5344CB8AC3E}">
        <p14:creationId xmlns:p14="http://schemas.microsoft.com/office/powerpoint/2010/main" val="371992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Христу хвала и честь.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мертв – и жив опять.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умер, 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нам жизнь принесть,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жив, чтоб смерть попрать.</a:t>
            </a:r>
          </a:p>
        </p:txBody>
      </p:sp>
    </p:spTree>
    <p:extLst>
      <p:ext uri="{BB962C8B-B14F-4D97-AF65-F5344CB8AC3E}">
        <p14:creationId xmlns:p14="http://schemas.microsoft.com/office/powerpoint/2010/main" val="167194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Прославьте Царя небес,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с Отцом!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 Он Духа, 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чтоб привесть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 в Отцовский дом.</a:t>
            </a:r>
          </a:p>
        </p:txBody>
      </p:sp>
    </p:spTree>
    <p:extLst>
      <p:ext uri="{BB962C8B-B14F-4D97-AF65-F5344CB8AC3E}">
        <p14:creationId xmlns:p14="http://schemas.microsoft.com/office/powerpoint/2010/main" val="37285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Спасителю хвала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вечную любовь.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щедротам нет числа,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5400" b="1" spc="-1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 вовек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веков.</a:t>
            </a:r>
          </a:p>
        </p:txBody>
      </p:sp>
    </p:spTree>
    <p:extLst>
      <p:ext uri="{BB962C8B-B14F-4D97-AF65-F5344CB8AC3E}">
        <p14:creationId xmlns:p14="http://schemas.microsoft.com/office/powerpoint/2010/main" val="2019735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8417</TotalTime>
  <Words>164</Words>
  <Application>Microsoft Macintosh PowerPoint</Application>
  <PresentationFormat>On-screen Show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228</cp:revision>
  <dcterms:created xsi:type="dcterms:W3CDTF">2016-09-02T12:17:38Z</dcterms:created>
  <dcterms:modified xsi:type="dcterms:W3CDTF">2020-10-20T12:36:45Z</dcterms:modified>
</cp:coreProperties>
</file>