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71" r:id="rId3"/>
    <p:sldId id="274" r:id="rId4"/>
    <p:sldId id="270" r:id="rId5"/>
    <p:sldId id="268" r:id="rId6"/>
    <p:sldId id="272"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36" d="100"/>
          <a:sy n="136" d="100"/>
        </p:scale>
        <p:origin x="-1504" y="-96"/>
      </p:cViewPr>
      <p:guideLst>
        <p:guide orient="horz" pos="762"/>
        <p:guide pos="18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jpe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Иисус </a:t>
            </a:r>
            <a:r>
              <a:rPr lang="mr-IN" sz="6000" dirty="0" smtClean="0">
                <a:solidFill>
                  <a:srgbClr val="000000"/>
                </a:solidFill>
                <a:latin typeface="Arial" panose="020B0604020202020204" pitchFamily="34" charset="0"/>
                <a:ea typeface="Calibri"/>
                <a:cs typeface="Arial" panose="020B0604020202020204" pitchFamily="34" charset="0"/>
                <a:sym typeface="Calibri"/>
              </a:rPr>
              <a:t>–</a:t>
            </a: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endPar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a:p>
            <a:pPr marL="0" indent="0" algn="ctr">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Друг наш</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6460"/>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00063" y="292872"/>
            <a:ext cx="8351562"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000" b="1" dirty="0" smtClean="0">
                <a:solidFill>
                  <a:schemeClr val="tx1"/>
                </a:solidFill>
                <a:latin typeface="Arial"/>
                <a:ea typeface="+mn-ea"/>
                <a:cs typeface="Arial"/>
              </a:rPr>
              <a:t>Иисус </a:t>
            </a:r>
            <a:r>
              <a:rPr lang="mr-IN" sz="4000" b="1" dirty="0" smtClean="0">
                <a:latin typeface="Arial" panose="020B0604020202020204" pitchFamily="34" charset="0"/>
                <a:ea typeface="Calibri"/>
                <a:cs typeface="Arial" panose="020B0604020202020204" pitchFamily="34" charset="0"/>
                <a:sym typeface="Calibri"/>
              </a:rPr>
              <a:t>–</a:t>
            </a:r>
            <a:r>
              <a:rPr lang="bg-BG" sz="4000" b="1" dirty="0" smtClean="0">
                <a:latin typeface="Arial" panose="020B0604020202020204" pitchFamily="34" charset="0"/>
                <a:ea typeface="Calibri"/>
                <a:cs typeface="Arial" panose="020B0604020202020204" pitchFamily="34" charset="0"/>
                <a:sym typeface="Calibri"/>
              </a:rPr>
              <a:t> </a:t>
            </a:r>
            <a:r>
              <a:rPr lang="ru-RU" sz="4000" b="1" dirty="0" smtClean="0">
                <a:solidFill>
                  <a:schemeClr val="tx1"/>
                </a:solidFill>
                <a:latin typeface="Arial"/>
                <a:ea typeface="+mn-ea"/>
                <a:cs typeface="Arial"/>
              </a:rPr>
              <a:t>Друг </a:t>
            </a:r>
            <a:r>
              <a:rPr lang="ru-RU" sz="4000" b="1" dirty="0" smtClean="0">
                <a:solidFill>
                  <a:schemeClr val="tx1"/>
                </a:solidFill>
                <a:latin typeface="Arial"/>
                <a:ea typeface="+mn-ea"/>
                <a:cs typeface="Arial"/>
              </a:rPr>
              <a:t>наш </a:t>
            </a:r>
            <a:endParaRPr lang="ru-RU" sz="4000" b="1" dirty="0" smtClean="0">
              <a:solidFill>
                <a:schemeClr val="tx1"/>
              </a:solidFill>
              <a:latin typeface="Arial"/>
              <a:ea typeface="+mn-ea"/>
              <a:cs typeface="Arial"/>
            </a:endParaRPr>
          </a:p>
          <a:p>
            <a:pPr algn="l" defTabSz="685800">
              <a:buClr>
                <a:srgbClr val="595959"/>
              </a:buClr>
            </a:pPr>
            <a:r>
              <a:rPr lang="ru-RU" sz="4000" b="1" dirty="0">
                <a:solidFill>
                  <a:schemeClr val="tx1"/>
                </a:solidFill>
                <a:latin typeface="Arial"/>
                <a:ea typeface="+mn-ea"/>
                <a:cs typeface="Arial"/>
              </a:rPr>
              <a:t>С</a:t>
            </a:r>
            <a:r>
              <a:rPr lang="ru-RU" sz="4000" b="1" dirty="0" smtClean="0">
                <a:solidFill>
                  <a:schemeClr val="tx1"/>
                </a:solidFill>
                <a:latin typeface="Arial"/>
                <a:ea typeface="+mn-ea"/>
                <a:cs typeface="Arial"/>
              </a:rPr>
              <a:t>амый </a:t>
            </a:r>
            <a:r>
              <a:rPr lang="ru-RU" sz="4000" b="1" dirty="0" smtClean="0">
                <a:solidFill>
                  <a:schemeClr val="tx1"/>
                </a:solidFill>
                <a:latin typeface="Arial"/>
                <a:ea typeface="+mn-ea"/>
                <a:cs typeface="Arial"/>
              </a:rPr>
              <a:t>лучший!</a:t>
            </a:r>
          </a:p>
          <a:p>
            <a:pPr algn="l" defTabSz="685800">
              <a:buClr>
                <a:srgbClr val="595959"/>
              </a:buClr>
            </a:pPr>
            <a:r>
              <a:rPr lang="ru-RU" sz="4000" b="1" dirty="0" smtClean="0">
                <a:solidFill>
                  <a:schemeClr val="tx1"/>
                </a:solidFill>
                <a:latin typeface="Arial"/>
                <a:ea typeface="+mn-ea"/>
                <a:cs typeface="Arial"/>
              </a:rPr>
              <a:t>Тяготят ли нас заботы дня,</a:t>
            </a:r>
          </a:p>
          <a:p>
            <a:pPr algn="l" defTabSz="685800">
              <a:buClr>
                <a:srgbClr val="595959"/>
              </a:buClr>
            </a:pPr>
            <a:r>
              <a:rPr lang="ru-RU" sz="4000" b="1" dirty="0" smtClean="0">
                <a:solidFill>
                  <a:schemeClr val="tx1"/>
                </a:solidFill>
                <a:latin typeface="Arial"/>
                <a:ea typeface="+mn-ea"/>
                <a:cs typeface="Arial"/>
              </a:rPr>
              <a:t>Он их скоро разрешит,</a:t>
            </a:r>
          </a:p>
          <a:p>
            <a:pPr algn="l" defTabSz="685800">
              <a:buClr>
                <a:srgbClr val="595959"/>
              </a:buClr>
            </a:pPr>
            <a:r>
              <a:rPr lang="ru-RU" sz="4000" b="1" dirty="0" smtClean="0">
                <a:solidFill>
                  <a:schemeClr val="tx1"/>
                </a:solidFill>
                <a:latin typeface="Arial"/>
                <a:ea typeface="+mn-ea"/>
                <a:cs typeface="Arial"/>
              </a:rPr>
              <a:t>Бодрость Он вселит,</a:t>
            </a:r>
          </a:p>
          <a:p>
            <a:pPr algn="l" defTabSz="685800">
              <a:buClr>
                <a:srgbClr val="595959"/>
              </a:buClr>
            </a:pPr>
            <a:r>
              <a:rPr lang="ru-RU" sz="4000" b="1" dirty="0" smtClean="0">
                <a:solidFill>
                  <a:schemeClr val="tx1"/>
                </a:solidFill>
                <a:latin typeface="Arial"/>
                <a:ea typeface="+mn-ea"/>
                <a:cs typeface="Arial"/>
              </a:rPr>
              <a:t>Да, </a:t>
            </a:r>
            <a:r>
              <a:rPr lang="ru-RU" sz="4000" b="1" dirty="0" smtClean="0">
                <a:solidFill>
                  <a:schemeClr val="tx1"/>
                </a:solidFill>
                <a:latin typeface="Arial"/>
                <a:ea typeface="+mn-ea"/>
                <a:cs typeface="Arial"/>
              </a:rPr>
              <a:t>Иисус </a:t>
            </a:r>
            <a:r>
              <a:rPr lang="mr-IN" sz="4000" b="1" dirty="0" smtClean="0">
                <a:latin typeface="Arial" panose="020B0604020202020204" pitchFamily="34" charset="0"/>
                <a:ea typeface="Calibri"/>
                <a:cs typeface="Arial" panose="020B0604020202020204" pitchFamily="34" charset="0"/>
                <a:sym typeface="Calibri"/>
              </a:rPr>
              <a:t>–</a:t>
            </a:r>
            <a:r>
              <a:rPr lang="bg-BG" sz="4000" b="1" dirty="0" smtClean="0">
                <a:latin typeface="Arial" panose="020B0604020202020204" pitchFamily="34" charset="0"/>
                <a:ea typeface="Calibri"/>
                <a:cs typeface="Arial" panose="020B0604020202020204" pitchFamily="34" charset="0"/>
                <a:sym typeface="Calibri"/>
              </a:rPr>
              <a:t> </a:t>
            </a:r>
            <a:br>
              <a:rPr lang="bg-BG" sz="4000" b="1" dirty="0" smtClean="0">
                <a:latin typeface="Arial" panose="020B0604020202020204" pitchFamily="34" charset="0"/>
                <a:ea typeface="Calibri"/>
                <a:cs typeface="Arial" panose="020B0604020202020204" pitchFamily="34" charset="0"/>
                <a:sym typeface="Calibri"/>
              </a:rPr>
            </a:br>
            <a:r>
              <a:rPr lang="ru-RU" sz="4000" b="1" dirty="0" smtClean="0">
                <a:solidFill>
                  <a:schemeClr val="tx1"/>
                </a:solidFill>
                <a:latin typeface="Arial"/>
                <a:ea typeface="+mn-ea"/>
                <a:cs typeface="Arial"/>
              </a:rPr>
              <a:t>Друг </a:t>
            </a:r>
            <a:r>
              <a:rPr lang="ru-RU" sz="4000" b="1" dirty="0" smtClean="0">
                <a:solidFill>
                  <a:schemeClr val="tx1"/>
                </a:solidFill>
                <a:latin typeface="Arial"/>
                <a:ea typeface="+mn-ea"/>
                <a:cs typeface="Arial"/>
              </a:rPr>
              <a:t>наш самый лучший.</a:t>
            </a:r>
            <a:endParaRPr lang="ru-RU" sz="40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55195"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989799" y="532327"/>
            <a:ext cx="7910452" cy="387571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2800" b="1" dirty="0">
                <a:solidFill>
                  <a:schemeClr val="tx1"/>
                </a:solidFill>
                <a:latin typeface="Arial"/>
                <a:ea typeface="+mn-ea"/>
                <a:cs typeface="Arial"/>
              </a:rPr>
              <a:t>Припев: </a:t>
            </a:r>
          </a:p>
          <a:p>
            <a:pPr algn="l" defTabSz="685800">
              <a:buClr>
                <a:srgbClr val="595959"/>
              </a:buClr>
            </a:pP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самый лучший,</a:t>
            </a:r>
          </a:p>
          <a:p>
            <a:pPr algn="l" defTabSz="685800">
              <a:buClr>
                <a:srgbClr val="595959"/>
              </a:buClr>
            </a:pP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самый лучший.</a:t>
            </a:r>
          </a:p>
          <a:p>
            <a:pPr algn="l" defTabSz="685800">
              <a:buClr>
                <a:srgbClr val="595959"/>
              </a:buClr>
            </a:pPr>
            <a:r>
              <a:rPr lang="ru-RU" sz="3600" b="1" dirty="0" smtClean="0">
                <a:solidFill>
                  <a:schemeClr val="tx1"/>
                </a:solidFill>
                <a:latin typeface="Arial"/>
                <a:cs typeface="Arial"/>
              </a:rPr>
              <a:t>Внемлет нашей Он мольбе</a:t>
            </a:r>
          </a:p>
          <a:p>
            <a:pPr algn="l" defTabSz="685800">
              <a:buClr>
                <a:srgbClr val="595959"/>
              </a:buClr>
            </a:pPr>
            <a:r>
              <a:rPr lang="ru-RU" sz="3600" b="1" dirty="0" smtClean="0">
                <a:solidFill>
                  <a:schemeClr val="tx1"/>
                </a:solidFill>
                <a:latin typeface="Arial"/>
                <a:cs typeface="Arial"/>
              </a:rPr>
              <a:t>И поддержит нас в беде.</a:t>
            </a:r>
          </a:p>
          <a:p>
            <a:pPr algn="l" defTabSz="685800">
              <a:buClr>
                <a:srgbClr val="595959"/>
              </a:buClr>
            </a:pPr>
            <a:r>
              <a:rPr lang="ru-RU" sz="3600" b="1" dirty="0" smtClean="0">
                <a:solidFill>
                  <a:schemeClr val="tx1"/>
                </a:solidFill>
                <a:latin typeface="Arial"/>
                <a:cs typeface="Arial"/>
              </a:rPr>
              <a:t>Да, </a:t>
            </a: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br>
              <a:rPr lang="bg-BG" sz="3600" b="1" dirty="0" smtClean="0">
                <a:latin typeface="Arial" panose="020B0604020202020204" pitchFamily="34" charset="0"/>
                <a:ea typeface="Calibri"/>
                <a:cs typeface="Arial" panose="020B0604020202020204" pitchFamily="34" charset="0"/>
                <a:sym typeface="Calibri"/>
              </a:rPr>
            </a:b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самый лучший!</a:t>
            </a:r>
            <a:endParaRPr lang="ru-RU" sz="3600" b="1" dirty="0">
              <a:solidFill>
                <a:schemeClr val="tx1"/>
              </a:solidFill>
              <a:latin typeface="Arial"/>
              <a:cs typeface="Arial"/>
            </a:endParaRPr>
          </a:p>
        </p:txBody>
      </p:sp>
    </p:spTree>
    <p:extLst>
      <p:ext uri="{BB962C8B-B14F-4D97-AF65-F5344CB8AC3E}">
        <p14:creationId xmlns:p14="http://schemas.microsoft.com/office/powerpoint/2010/main" val="567857816"/>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00063" y="451635"/>
            <a:ext cx="8351562"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200" b="1" dirty="0" smtClean="0">
                <a:solidFill>
                  <a:schemeClr val="tx1"/>
                </a:solidFill>
                <a:latin typeface="Arial"/>
                <a:ea typeface="+mn-ea"/>
                <a:cs typeface="Arial"/>
              </a:rPr>
              <a:t>В Иисусе </a:t>
            </a:r>
            <a:r>
              <a:rPr lang="ru-RU" sz="4200" b="1" dirty="0" smtClean="0">
                <a:solidFill>
                  <a:schemeClr val="tx1"/>
                </a:solidFill>
                <a:latin typeface="Arial"/>
                <a:ea typeface="+mn-ea"/>
                <a:cs typeface="Arial"/>
              </a:rPr>
              <a:t>нашёл </a:t>
            </a:r>
            <a:r>
              <a:rPr lang="ru-RU" sz="4200" b="1" dirty="0" smtClean="0">
                <a:solidFill>
                  <a:schemeClr val="tx1"/>
                </a:solidFill>
                <a:latin typeface="Arial"/>
                <a:ea typeface="+mn-ea"/>
                <a:cs typeface="Arial"/>
              </a:rPr>
              <a:t>я Друга,</a:t>
            </a:r>
          </a:p>
          <a:p>
            <a:pPr algn="l" defTabSz="685800">
              <a:buClr>
                <a:srgbClr val="595959"/>
              </a:buClr>
            </a:pPr>
            <a:r>
              <a:rPr lang="ru-RU" sz="4200" b="1" dirty="0" smtClean="0">
                <a:solidFill>
                  <a:schemeClr val="tx1"/>
                </a:solidFill>
                <a:latin typeface="Arial"/>
                <a:ea typeface="+mn-ea"/>
                <a:cs typeface="Arial"/>
              </a:rPr>
              <a:t>Мир и радость Он душе </a:t>
            </a:r>
            <a:r>
              <a:rPr lang="ru-RU" sz="4200" b="1" dirty="0" smtClean="0">
                <a:solidFill>
                  <a:schemeClr val="tx1"/>
                </a:solidFill>
                <a:latin typeface="Arial"/>
                <a:ea typeface="+mn-ea"/>
                <a:cs typeface="Arial"/>
              </a:rPr>
              <a:t>даёт</a:t>
            </a:r>
            <a:r>
              <a:rPr lang="ru-RU" sz="4200" b="1" dirty="0" smtClean="0">
                <a:solidFill>
                  <a:schemeClr val="tx1"/>
                </a:solidFill>
                <a:latin typeface="Arial"/>
                <a:ea typeface="+mn-ea"/>
                <a:cs typeface="Arial"/>
              </a:rPr>
              <a:t>,</a:t>
            </a:r>
          </a:p>
          <a:p>
            <a:pPr algn="l" defTabSz="685800">
              <a:buClr>
                <a:srgbClr val="595959"/>
              </a:buClr>
            </a:pPr>
            <a:r>
              <a:rPr lang="ru-RU" sz="4200" b="1" dirty="0" smtClean="0">
                <a:solidFill>
                  <a:schemeClr val="tx1"/>
                </a:solidFill>
                <a:latin typeface="Arial"/>
                <a:ea typeface="+mn-ea"/>
                <a:cs typeface="Arial"/>
              </a:rPr>
              <a:t>Уповая на Него, </a:t>
            </a:r>
          </a:p>
          <a:p>
            <a:pPr algn="l" defTabSz="685800">
              <a:buClr>
                <a:srgbClr val="595959"/>
              </a:buClr>
            </a:pPr>
            <a:r>
              <a:rPr lang="ru-RU" sz="4200" b="1" dirty="0" smtClean="0">
                <a:solidFill>
                  <a:schemeClr val="tx1"/>
                </a:solidFill>
                <a:latin typeface="Arial"/>
                <a:ea typeface="+mn-ea"/>
                <a:cs typeface="Arial"/>
              </a:rPr>
              <a:t>Не страшусь я ничего,</a:t>
            </a:r>
          </a:p>
          <a:p>
            <a:pPr algn="l" defTabSz="685800">
              <a:buClr>
                <a:srgbClr val="595959"/>
              </a:buClr>
            </a:pPr>
            <a:r>
              <a:rPr lang="ru-RU" sz="4200" b="1" dirty="0" smtClean="0">
                <a:solidFill>
                  <a:schemeClr val="tx1"/>
                </a:solidFill>
                <a:latin typeface="Arial"/>
                <a:cs typeface="Arial"/>
              </a:rPr>
              <a:t>Да, </a:t>
            </a:r>
            <a:r>
              <a:rPr lang="ru-RU" sz="4200" b="1" dirty="0" smtClean="0">
                <a:solidFill>
                  <a:schemeClr val="tx1"/>
                </a:solidFill>
                <a:latin typeface="Arial"/>
                <a:cs typeface="Arial"/>
              </a:rPr>
              <a:t>Иисус </a:t>
            </a:r>
            <a:r>
              <a:rPr lang="mr-IN" sz="4200" b="1" dirty="0" smtClean="0">
                <a:latin typeface="Arial" panose="020B0604020202020204" pitchFamily="34" charset="0"/>
                <a:ea typeface="Calibri"/>
                <a:cs typeface="Arial" panose="020B0604020202020204" pitchFamily="34" charset="0"/>
                <a:sym typeface="Calibri"/>
              </a:rPr>
              <a:t>–</a:t>
            </a:r>
            <a:r>
              <a:rPr lang="ru-RU" sz="4200" b="1" dirty="0" smtClean="0">
                <a:latin typeface="Arial" panose="020B0604020202020204" pitchFamily="34" charset="0"/>
                <a:ea typeface="Calibri"/>
                <a:cs typeface="Arial" panose="020B0604020202020204" pitchFamily="34" charset="0"/>
                <a:sym typeface="Calibri"/>
              </a:rPr>
              <a:t> </a:t>
            </a:r>
            <a:br>
              <a:rPr lang="ru-RU" sz="4200" b="1" dirty="0" smtClean="0">
                <a:latin typeface="Arial" panose="020B0604020202020204" pitchFamily="34" charset="0"/>
                <a:ea typeface="Calibri"/>
                <a:cs typeface="Arial" panose="020B0604020202020204" pitchFamily="34" charset="0"/>
                <a:sym typeface="Calibri"/>
              </a:rPr>
            </a:br>
            <a:r>
              <a:rPr lang="ru-RU" sz="4200" b="1" dirty="0" smtClean="0">
                <a:solidFill>
                  <a:schemeClr val="tx1"/>
                </a:solidFill>
                <a:latin typeface="Arial"/>
                <a:cs typeface="Arial"/>
              </a:rPr>
              <a:t>Друг </a:t>
            </a:r>
            <a:r>
              <a:rPr lang="ru-RU" sz="4200" b="1" dirty="0" smtClean="0">
                <a:solidFill>
                  <a:schemeClr val="tx1"/>
                </a:solidFill>
                <a:latin typeface="Arial"/>
                <a:cs typeface="Arial"/>
              </a:rPr>
              <a:t>наш самый лучший</a:t>
            </a:r>
            <a:r>
              <a:rPr lang="ru-RU" sz="4200" b="1" dirty="0" smtClean="0">
                <a:solidFill>
                  <a:schemeClr val="tx1"/>
                </a:solidFill>
                <a:latin typeface="Arial"/>
                <a:cs typeface="Arial"/>
              </a:rPr>
              <a:t>.</a:t>
            </a:r>
            <a:endParaRPr lang="ru-RU" sz="4200" b="1" dirty="0" smtClean="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6" name="Объект 2">
            <a:extLst>
              <a:ext uri="{FF2B5EF4-FFF2-40B4-BE49-F238E27FC236}">
                <a16:creationId xmlns="" xmlns:a16="http://schemas.microsoft.com/office/drawing/2014/main" id="{6FDBC29A-CD02-8A4B-A371-19BB2054B008}"/>
              </a:ext>
            </a:extLst>
          </p:cNvPr>
          <p:cNvSpPr txBox="1">
            <a:spLocks/>
          </p:cNvSpPr>
          <p:nvPr/>
        </p:nvSpPr>
        <p:spPr>
          <a:xfrm>
            <a:off x="270795" y="227037"/>
            <a:ext cx="8806878" cy="418101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2800" b="1" dirty="0">
                <a:solidFill>
                  <a:schemeClr val="tx1"/>
                </a:solidFill>
                <a:latin typeface="Arial"/>
                <a:ea typeface="+mn-ea"/>
                <a:cs typeface="Arial"/>
              </a:rPr>
              <a:t>Припев: </a:t>
            </a:r>
          </a:p>
          <a:p>
            <a:pPr algn="l" defTabSz="685800">
              <a:lnSpc>
                <a:spcPct val="90000"/>
              </a:lnSpc>
              <a:buClr>
                <a:srgbClr val="595959"/>
              </a:buClr>
            </a:pP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a:t>
            </a:r>
            <a:endParaRPr lang="ru-RU" sz="3600" b="1" dirty="0" smtClean="0">
              <a:solidFill>
                <a:schemeClr val="tx1"/>
              </a:solidFill>
              <a:latin typeface="Arial"/>
              <a:cs typeface="Arial"/>
            </a:endParaRPr>
          </a:p>
          <a:p>
            <a:pPr algn="l" defTabSz="685800">
              <a:lnSpc>
                <a:spcPct val="90000"/>
              </a:lnSpc>
              <a:buClr>
                <a:srgbClr val="595959"/>
              </a:buClr>
            </a:pPr>
            <a:r>
              <a:rPr lang="ru-RU" sz="3600" b="1" dirty="0">
                <a:solidFill>
                  <a:schemeClr val="tx1"/>
                </a:solidFill>
                <a:latin typeface="Arial"/>
                <a:cs typeface="Arial"/>
              </a:rPr>
              <a:t>С</a:t>
            </a:r>
            <a:r>
              <a:rPr lang="ru-RU" sz="3600" b="1" dirty="0" smtClean="0">
                <a:solidFill>
                  <a:schemeClr val="tx1"/>
                </a:solidFill>
                <a:latin typeface="Arial"/>
                <a:cs typeface="Arial"/>
              </a:rPr>
              <a:t>амый </a:t>
            </a:r>
            <a:r>
              <a:rPr lang="ru-RU" sz="3600" b="1" dirty="0" smtClean="0">
                <a:solidFill>
                  <a:schemeClr val="tx1"/>
                </a:solidFill>
                <a:latin typeface="Arial"/>
                <a:cs typeface="Arial"/>
              </a:rPr>
              <a:t>лучший,</a:t>
            </a:r>
          </a:p>
          <a:p>
            <a:pPr algn="l" defTabSz="685800">
              <a:lnSpc>
                <a:spcPct val="90000"/>
              </a:lnSpc>
              <a:buClr>
                <a:srgbClr val="595959"/>
              </a:buClr>
            </a:pP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a:t>
            </a:r>
            <a:endParaRPr lang="ru-RU" sz="3600" b="1" dirty="0" smtClean="0">
              <a:solidFill>
                <a:schemeClr val="tx1"/>
              </a:solidFill>
              <a:latin typeface="Arial"/>
              <a:cs typeface="Arial"/>
            </a:endParaRPr>
          </a:p>
          <a:p>
            <a:pPr algn="l" defTabSz="685800">
              <a:lnSpc>
                <a:spcPct val="90000"/>
              </a:lnSpc>
              <a:buClr>
                <a:srgbClr val="595959"/>
              </a:buClr>
            </a:pPr>
            <a:r>
              <a:rPr lang="ru-RU" sz="3600" b="1" dirty="0">
                <a:solidFill>
                  <a:schemeClr val="tx1"/>
                </a:solidFill>
                <a:latin typeface="Arial"/>
                <a:cs typeface="Arial"/>
              </a:rPr>
              <a:t>С</a:t>
            </a:r>
            <a:r>
              <a:rPr lang="ru-RU" sz="3600" b="1" dirty="0" smtClean="0">
                <a:solidFill>
                  <a:schemeClr val="tx1"/>
                </a:solidFill>
                <a:latin typeface="Arial"/>
                <a:cs typeface="Arial"/>
              </a:rPr>
              <a:t>амый </a:t>
            </a:r>
            <a:r>
              <a:rPr lang="ru-RU" sz="3600" b="1" dirty="0" smtClean="0">
                <a:solidFill>
                  <a:schemeClr val="tx1"/>
                </a:solidFill>
                <a:latin typeface="Arial"/>
                <a:cs typeface="Arial"/>
              </a:rPr>
              <a:t>лучший.</a:t>
            </a:r>
          </a:p>
          <a:p>
            <a:pPr algn="l" defTabSz="685800">
              <a:lnSpc>
                <a:spcPct val="90000"/>
              </a:lnSpc>
              <a:buClr>
                <a:srgbClr val="595959"/>
              </a:buClr>
            </a:pPr>
            <a:r>
              <a:rPr lang="ru-RU" sz="3600" b="1" dirty="0" smtClean="0">
                <a:solidFill>
                  <a:schemeClr val="tx1"/>
                </a:solidFill>
                <a:latin typeface="Arial"/>
                <a:cs typeface="Arial"/>
              </a:rPr>
              <a:t>Внемлет нашей Он мольбе</a:t>
            </a:r>
          </a:p>
          <a:p>
            <a:pPr algn="l" defTabSz="685800">
              <a:lnSpc>
                <a:spcPct val="90000"/>
              </a:lnSpc>
              <a:buClr>
                <a:srgbClr val="595959"/>
              </a:buClr>
            </a:pPr>
            <a:r>
              <a:rPr lang="ru-RU" sz="3600" b="1" dirty="0" smtClean="0">
                <a:solidFill>
                  <a:schemeClr val="tx1"/>
                </a:solidFill>
                <a:latin typeface="Arial"/>
                <a:cs typeface="Arial"/>
              </a:rPr>
              <a:t>И поддержит нас в беде.</a:t>
            </a:r>
          </a:p>
          <a:p>
            <a:pPr algn="l" defTabSz="685800">
              <a:lnSpc>
                <a:spcPct val="90000"/>
              </a:lnSpc>
              <a:buClr>
                <a:srgbClr val="595959"/>
              </a:buClr>
            </a:pPr>
            <a:r>
              <a:rPr lang="ru-RU" sz="3600" b="1" dirty="0" smtClean="0">
                <a:solidFill>
                  <a:schemeClr val="tx1"/>
                </a:solidFill>
                <a:latin typeface="Arial"/>
                <a:cs typeface="Arial"/>
              </a:rPr>
              <a:t>Да, </a:t>
            </a: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br>
              <a:rPr lang="bg-BG" sz="3600" b="1" dirty="0" smtClean="0">
                <a:latin typeface="Arial" panose="020B0604020202020204" pitchFamily="34" charset="0"/>
                <a:ea typeface="Calibri"/>
                <a:cs typeface="Arial" panose="020B0604020202020204" pitchFamily="34" charset="0"/>
                <a:sym typeface="Calibri"/>
              </a:rPr>
            </a:b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самый лучший!</a:t>
            </a:r>
            <a:endParaRPr lang="ru-RU" sz="3600" b="1" dirty="0">
              <a:solidFill>
                <a:schemeClr val="tx1"/>
              </a:solidFill>
              <a:latin typeface="Arial"/>
              <a:cs typeface="Arial"/>
            </a:endParaRP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00063" y="451635"/>
            <a:ext cx="8351562"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200" b="1" dirty="0" smtClean="0">
                <a:solidFill>
                  <a:schemeClr val="tx1"/>
                </a:solidFill>
                <a:latin typeface="Arial"/>
                <a:ea typeface="+mn-ea"/>
                <a:cs typeface="Arial"/>
              </a:rPr>
              <a:t>И когда все мы </a:t>
            </a:r>
            <a:r>
              <a:rPr lang="ru-RU" sz="4200" b="1" dirty="0" smtClean="0">
                <a:solidFill>
                  <a:schemeClr val="tx1"/>
                </a:solidFill>
                <a:latin typeface="Arial"/>
                <a:ea typeface="+mn-ea"/>
                <a:cs typeface="Arial"/>
              </a:rPr>
              <a:t>соберёмся</a:t>
            </a:r>
            <a:endParaRPr lang="ru-RU" sz="4200" b="1" dirty="0" smtClean="0">
              <a:solidFill>
                <a:schemeClr val="tx1"/>
              </a:solidFill>
              <a:latin typeface="Arial"/>
              <a:ea typeface="+mn-ea"/>
              <a:cs typeface="Arial"/>
            </a:endParaRPr>
          </a:p>
          <a:p>
            <a:pPr algn="l" defTabSz="685800">
              <a:buClr>
                <a:srgbClr val="595959"/>
              </a:buClr>
            </a:pPr>
            <a:r>
              <a:rPr lang="ru-RU" sz="4200" b="1" dirty="0" smtClean="0">
                <a:solidFill>
                  <a:schemeClr val="tx1"/>
                </a:solidFill>
                <a:latin typeface="Arial"/>
                <a:ea typeface="+mn-ea"/>
                <a:cs typeface="Arial"/>
              </a:rPr>
              <a:t>В светлой родине на небесах,</a:t>
            </a:r>
          </a:p>
          <a:p>
            <a:pPr algn="l" defTabSz="685800">
              <a:buClr>
                <a:srgbClr val="595959"/>
              </a:buClr>
            </a:pPr>
            <a:r>
              <a:rPr lang="ru-RU" sz="4200" b="1" dirty="0" smtClean="0">
                <a:solidFill>
                  <a:schemeClr val="tx1"/>
                </a:solidFill>
                <a:latin typeface="Arial"/>
                <a:ea typeface="+mn-ea"/>
                <a:cs typeface="Arial"/>
              </a:rPr>
              <a:t>Как восхвалим мы тогда</a:t>
            </a:r>
          </a:p>
          <a:p>
            <a:pPr algn="l" defTabSz="685800">
              <a:buClr>
                <a:srgbClr val="595959"/>
              </a:buClr>
            </a:pPr>
            <a:r>
              <a:rPr lang="ru-RU" sz="4200" b="1" dirty="0" smtClean="0">
                <a:solidFill>
                  <a:schemeClr val="tx1"/>
                </a:solidFill>
                <a:latin typeface="Arial"/>
                <a:ea typeface="+mn-ea"/>
                <a:cs typeface="Arial"/>
              </a:rPr>
              <a:t>Имя чудное Христа,</a:t>
            </a:r>
          </a:p>
          <a:p>
            <a:pPr algn="l" defTabSz="685800">
              <a:buClr>
                <a:srgbClr val="595959"/>
              </a:buClr>
            </a:pPr>
            <a:r>
              <a:rPr lang="ru-RU" sz="4200" b="1" dirty="0" smtClean="0">
                <a:solidFill>
                  <a:schemeClr val="tx1"/>
                </a:solidFill>
                <a:latin typeface="Arial"/>
                <a:ea typeface="+mn-ea"/>
                <a:cs typeface="Arial"/>
              </a:rPr>
              <a:t>Да, </a:t>
            </a:r>
            <a:r>
              <a:rPr lang="ru-RU" sz="4200" b="1" dirty="0" smtClean="0">
                <a:solidFill>
                  <a:schemeClr val="tx1"/>
                </a:solidFill>
                <a:latin typeface="Arial"/>
                <a:ea typeface="+mn-ea"/>
                <a:cs typeface="Arial"/>
              </a:rPr>
              <a:t>Иисус </a:t>
            </a:r>
            <a:r>
              <a:rPr lang="mr-IN" sz="4400" b="1" dirty="0" smtClean="0">
                <a:latin typeface="Arial" panose="020B0604020202020204" pitchFamily="34" charset="0"/>
                <a:ea typeface="Calibri"/>
                <a:cs typeface="Arial" panose="020B0604020202020204" pitchFamily="34" charset="0"/>
                <a:sym typeface="Calibri"/>
              </a:rPr>
              <a:t>–</a:t>
            </a:r>
            <a:r>
              <a:rPr lang="ru-RU" sz="4400" b="1" dirty="0" smtClean="0">
                <a:latin typeface="Arial" panose="020B0604020202020204" pitchFamily="34" charset="0"/>
                <a:ea typeface="Calibri"/>
                <a:cs typeface="Arial" panose="020B0604020202020204" pitchFamily="34" charset="0"/>
                <a:sym typeface="Calibri"/>
              </a:rPr>
              <a:t> </a:t>
            </a:r>
            <a:br>
              <a:rPr lang="ru-RU" sz="4400" b="1" dirty="0" smtClean="0">
                <a:latin typeface="Arial" panose="020B0604020202020204" pitchFamily="34" charset="0"/>
                <a:ea typeface="Calibri"/>
                <a:cs typeface="Arial" panose="020B0604020202020204" pitchFamily="34" charset="0"/>
                <a:sym typeface="Calibri"/>
              </a:rPr>
            </a:br>
            <a:r>
              <a:rPr lang="ru-RU" sz="4200" b="1" dirty="0" smtClean="0">
                <a:solidFill>
                  <a:schemeClr val="tx1"/>
                </a:solidFill>
                <a:latin typeface="Arial"/>
                <a:ea typeface="+mn-ea"/>
                <a:cs typeface="Arial"/>
              </a:rPr>
              <a:t>Друг </a:t>
            </a:r>
            <a:r>
              <a:rPr lang="ru-RU" sz="4200" b="1" dirty="0" smtClean="0">
                <a:solidFill>
                  <a:schemeClr val="tx1"/>
                </a:solidFill>
                <a:latin typeface="Arial"/>
                <a:ea typeface="+mn-ea"/>
                <a:cs typeface="Arial"/>
              </a:rPr>
              <a:t>наш самый лучший.</a:t>
            </a:r>
            <a:endParaRPr lang="ru-RU" sz="42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55195"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989799" y="532327"/>
            <a:ext cx="7910452" cy="387571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2800" b="1" dirty="0">
                <a:solidFill>
                  <a:schemeClr val="tx1"/>
                </a:solidFill>
                <a:latin typeface="Arial"/>
                <a:ea typeface="+mn-ea"/>
                <a:cs typeface="Arial"/>
              </a:rPr>
              <a:t>Припев: </a:t>
            </a:r>
          </a:p>
          <a:p>
            <a:pPr algn="l" defTabSz="685800">
              <a:buClr>
                <a:srgbClr val="595959"/>
              </a:buClr>
            </a:pP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самый лучший,</a:t>
            </a:r>
          </a:p>
          <a:p>
            <a:pPr algn="l" defTabSz="685800">
              <a:buClr>
                <a:srgbClr val="595959"/>
              </a:buClr>
            </a:pP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самый лучший.</a:t>
            </a:r>
          </a:p>
          <a:p>
            <a:pPr algn="l" defTabSz="685800">
              <a:buClr>
                <a:srgbClr val="595959"/>
              </a:buClr>
            </a:pPr>
            <a:r>
              <a:rPr lang="ru-RU" sz="3600" b="1" dirty="0" smtClean="0">
                <a:solidFill>
                  <a:schemeClr val="tx1"/>
                </a:solidFill>
                <a:latin typeface="Arial"/>
                <a:cs typeface="Arial"/>
              </a:rPr>
              <a:t>Внемлет нашей Он мольбе</a:t>
            </a:r>
          </a:p>
          <a:p>
            <a:pPr algn="l" defTabSz="685800">
              <a:buClr>
                <a:srgbClr val="595959"/>
              </a:buClr>
            </a:pPr>
            <a:r>
              <a:rPr lang="ru-RU" sz="3600" b="1" dirty="0" smtClean="0">
                <a:solidFill>
                  <a:schemeClr val="tx1"/>
                </a:solidFill>
                <a:latin typeface="Arial"/>
                <a:cs typeface="Arial"/>
              </a:rPr>
              <a:t>И поддержит нас в беде.</a:t>
            </a:r>
          </a:p>
          <a:p>
            <a:pPr algn="l" defTabSz="685800">
              <a:buClr>
                <a:srgbClr val="595959"/>
              </a:buClr>
            </a:pPr>
            <a:r>
              <a:rPr lang="ru-RU" sz="3600" b="1" dirty="0" smtClean="0">
                <a:solidFill>
                  <a:schemeClr val="tx1"/>
                </a:solidFill>
                <a:latin typeface="Arial"/>
                <a:cs typeface="Arial"/>
              </a:rPr>
              <a:t>Да, </a:t>
            </a:r>
            <a:r>
              <a:rPr lang="ru-RU" sz="3600" b="1" dirty="0" smtClean="0">
                <a:solidFill>
                  <a:schemeClr val="tx1"/>
                </a:solidFill>
                <a:latin typeface="Arial"/>
                <a:cs typeface="Arial"/>
              </a:rPr>
              <a:t>Иисус </a:t>
            </a:r>
            <a:r>
              <a:rPr lang="mr-IN" sz="3600" b="1" dirty="0" smtClean="0">
                <a:latin typeface="Arial" panose="020B0604020202020204" pitchFamily="34" charset="0"/>
                <a:ea typeface="Calibri"/>
                <a:cs typeface="Arial" panose="020B0604020202020204" pitchFamily="34" charset="0"/>
                <a:sym typeface="Calibri"/>
              </a:rPr>
              <a:t>–</a:t>
            </a:r>
            <a:r>
              <a:rPr lang="bg-BG" sz="3600" b="1" dirty="0" smtClean="0">
                <a:latin typeface="Arial" panose="020B0604020202020204" pitchFamily="34" charset="0"/>
                <a:ea typeface="Calibri"/>
                <a:cs typeface="Arial" panose="020B0604020202020204" pitchFamily="34" charset="0"/>
                <a:sym typeface="Calibri"/>
              </a:rPr>
              <a:t> </a:t>
            </a:r>
            <a:br>
              <a:rPr lang="bg-BG" sz="3600" b="1" dirty="0" smtClean="0">
                <a:latin typeface="Arial" panose="020B0604020202020204" pitchFamily="34" charset="0"/>
                <a:ea typeface="Calibri"/>
                <a:cs typeface="Arial" panose="020B0604020202020204" pitchFamily="34" charset="0"/>
                <a:sym typeface="Calibri"/>
              </a:rPr>
            </a:br>
            <a:r>
              <a:rPr lang="ru-RU" sz="3600" b="1" dirty="0" smtClean="0">
                <a:solidFill>
                  <a:schemeClr val="tx1"/>
                </a:solidFill>
                <a:latin typeface="Arial"/>
                <a:cs typeface="Arial"/>
              </a:rPr>
              <a:t>Друг </a:t>
            </a:r>
            <a:r>
              <a:rPr lang="ru-RU" sz="3600" b="1" dirty="0" smtClean="0">
                <a:solidFill>
                  <a:schemeClr val="tx1"/>
                </a:solidFill>
                <a:latin typeface="Arial"/>
                <a:cs typeface="Arial"/>
              </a:rPr>
              <a:t>наш самый лучший!</a:t>
            </a:r>
            <a:endParaRPr lang="ru-RU" sz="3600" b="1" dirty="0">
              <a:solidFill>
                <a:schemeClr val="tx1"/>
              </a:solidFill>
              <a:latin typeface="Arial"/>
              <a:cs typeface="Arial"/>
            </a:endParaRPr>
          </a:p>
        </p:txBody>
      </p:sp>
    </p:spTree>
    <p:extLst>
      <p:ext uri="{BB962C8B-B14F-4D97-AF65-F5344CB8AC3E}">
        <p14:creationId xmlns:p14="http://schemas.microsoft.com/office/powerpoint/2010/main" val="3879664172"/>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999</TotalTime>
  <Words>169</Words>
  <Application>Microsoft Macintosh PowerPoint</Application>
  <PresentationFormat>On-screen Show (16:9)</PresentationFormat>
  <Paragraphs>38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77</cp:revision>
  <dcterms:modified xsi:type="dcterms:W3CDTF">2020-10-19T12:34:08Z</dcterms:modified>
</cp:coreProperties>
</file>