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67" r:id="rId4"/>
    <p:sldId id="268" r:id="rId5"/>
    <p:sldId id="270" r:id="rId6"/>
    <p:sldId id="273" r:id="rId7"/>
    <p:sldId id="274"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8701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4717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6497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914355">
              <a:lnSpc>
                <a:spcPct val="100000"/>
              </a:lnSpc>
              <a:spcBef>
                <a:spcPts val="0"/>
              </a:spcBef>
              <a:buNone/>
            </a:pPr>
            <a:r>
              <a:rPr lang="ru-RU" sz="6000" dirty="0">
                <a:solidFill>
                  <a:srgbClr val="02243A"/>
                </a:solidFill>
                <a:latin typeface="Arial" panose="020B0604020202020204" pitchFamily="34" charset="0"/>
                <a:cs typeface="Arial" panose="020B0604020202020204" pitchFamily="34" charset="0"/>
              </a:rPr>
              <a:t>Христова благодать</a:t>
            </a:r>
            <a:endParaRPr lang="en-US" sz="6000" b="0" dirty="0">
              <a:solidFill>
                <a:srgbClr val="02243A"/>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defTabSz="685800">
              <a:spcBef>
                <a:spcPts val="1350"/>
              </a:spcBef>
              <a:buClr>
                <a:srgbClr val="595959"/>
              </a:buClr>
            </a:pPr>
            <a:endParaRPr lang="ru-RU" sz="2800" b="1" dirty="0">
              <a:solidFill>
                <a:schemeClr val="tx1"/>
              </a:solidFill>
              <a:latin typeface="Arial"/>
              <a:cs typeface="Arial"/>
            </a:endParaRPr>
          </a:p>
        </p:txBody>
      </p:sp>
      <p:sp>
        <p:nvSpPr>
          <p:cNvPr id="3" name="Прямоугольник 2"/>
          <p:cNvSpPr/>
          <p:nvPr/>
        </p:nvSpPr>
        <p:spPr>
          <a:xfrm>
            <a:off x="1417320" y="227036"/>
            <a:ext cx="7434305" cy="4067267"/>
          </a:xfrm>
          <a:prstGeom prst="rect">
            <a:avLst/>
          </a:prstGeom>
        </p:spPr>
        <p:txBody>
          <a:bodyPr wrap="square">
            <a:spAutoFit/>
          </a:bodyPr>
          <a:lstStyle/>
          <a:p>
            <a:pPr lvl="0" algn="l" defTabSz="914355" hangingPunct="1">
              <a:lnSpc>
                <a:spcPct val="90000"/>
              </a:lnSpc>
            </a:pPr>
            <a:r>
              <a:rPr lang="ru-RU" sz="4100" kern="1200" spc="-150" dirty="0">
                <a:solidFill>
                  <a:srgbClr val="465466">
                    <a:lumMod val="50000"/>
                  </a:srgbClr>
                </a:solidFill>
                <a:latin typeface="Arial" panose="020B0604020202020204" pitchFamily="34" charset="0"/>
                <a:ea typeface="+mn-ea"/>
                <a:cs typeface="Arial" panose="020B0604020202020204" pitchFamily="34" charset="0"/>
              </a:rPr>
              <a:t>Христова благодать – </a:t>
            </a:r>
          </a:p>
          <a:p>
            <a:pPr lvl="0" algn="l" defTabSz="914355" hangingPunct="1">
              <a:lnSpc>
                <a:spcPct val="90000"/>
              </a:lnSpc>
            </a:pPr>
            <a:r>
              <a:rPr lang="ru-RU" sz="4100" kern="1200" spc="-150" dirty="0">
                <a:solidFill>
                  <a:srgbClr val="465466">
                    <a:lumMod val="50000"/>
                  </a:srgbClr>
                </a:solidFill>
                <a:latin typeface="Arial" panose="020B0604020202020204" pitchFamily="34" charset="0"/>
                <a:ea typeface="+mn-ea"/>
                <a:cs typeface="Arial" panose="020B0604020202020204" pitchFamily="34" charset="0"/>
              </a:rPr>
              <a:t>Мой гимн спасения,</a:t>
            </a:r>
          </a:p>
          <a:p>
            <a:pPr lvl="0" algn="l" defTabSz="914355" hangingPunct="1">
              <a:lnSpc>
                <a:spcPct val="90000"/>
              </a:lnSpc>
            </a:pPr>
            <a:r>
              <a:rPr lang="ru-RU" sz="4100" kern="1200" spc="-150" dirty="0">
                <a:solidFill>
                  <a:srgbClr val="465466">
                    <a:lumMod val="50000"/>
                  </a:srgbClr>
                </a:solidFill>
                <a:latin typeface="Arial" panose="020B0604020202020204" pitchFamily="34" charset="0"/>
                <a:ea typeface="+mn-ea"/>
                <a:cs typeface="Arial" panose="020B0604020202020204" pitchFamily="34" charset="0"/>
              </a:rPr>
              <a:t>Та благодать </a:t>
            </a:r>
          </a:p>
          <a:p>
            <a:pPr lvl="0" algn="l" defTabSz="914355" hangingPunct="1">
              <a:lnSpc>
                <a:spcPct val="90000"/>
              </a:lnSpc>
            </a:pPr>
            <a:r>
              <a:rPr lang="ru-RU" sz="4100" kern="1200" spc="-150" dirty="0">
                <a:solidFill>
                  <a:srgbClr val="465466">
                    <a:lumMod val="50000"/>
                  </a:srgbClr>
                </a:solidFill>
                <a:latin typeface="Arial" panose="020B0604020202020204" pitchFamily="34" charset="0"/>
                <a:ea typeface="+mn-ea"/>
                <a:cs typeface="Arial" panose="020B0604020202020204" pitchFamily="34" charset="0"/>
              </a:rPr>
              <a:t>Свободу мне дала.</a:t>
            </a:r>
          </a:p>
          <a:p>
            <a:pPr lvl="0" algn="l" defTabSz="914355" hangingPunct="1">
              <a:lnSpc>
                <a:spcPct val="90000"/>
              </a:lnSpc>
            </a:pPr>
            <a:r>
              <a:rPr lang="ru-RU" sz="4100" kern="1200" spc="-150" dirty="0">
                <a:solidFill>
                  <a:srgbClr val="465466">
                    <a:lumMod val="50000"/>
                  </a:srgbClr>
                </a:solidFill>
                <a:latin typeface="Arial" panose="020B0604020202020204" pitchFamily="34" charset="0"/>
                <a:ea typeface="+mn-ea"/>
                <a:cs typeface="Arial" panose="020B0604020202020204" pitchFamily="34" charset="0"/>
              </a:rPr>
              <a:t>Не знаю, почему </a:t>
            </a:r>
          </a:p>
          <a:p>
            <a:pPr lvl="0" algn="l" defTabSz="914355" hangingPunct="1">
              <a:lnSpc>
                <a:spcPct val="90000"/>
              </a:lnSpc>
            </a:pPr>
            <a:r>
              <a:rPr lang="ru-RU" sz="4100" kern="1200" spc="-150" dirty="0">
                <a:solidFill>
                  <a:srgbClr val="465466">
                    <a:lumMod val="50000"/>
                  </a:srgbClr>
                </a:solidFill>
                <a:latin typeface="Arial" panose="020B0604020202020204" pitchFamily="34" charset="0"/>
                <a:ea typeface="+mn-ea"/>
                <a:cs typeface="Arial" panose="020B0604020202020204" pitchFamily="34" charset="0"/>
              </a:rPr>
              <a:t>Он возлюбил меня,</a:t>
            </a:r>
          </a:p>
          <a:p>
            <a:pPr lvl="0" algn="l" defTabSz="914355" hangingPunct="1">
              <a:lnSpc>
                <a:spcPct val="90000"/>
              </a:lnSpc>
            </a:pPr>
            <a:r>
              <a:rPr lang="ru-RU" sz="4100" kern="1200" spc="-150" dirty="0">
                <a:solidFill>
                  <a:srgbClr val="465466">
                    <a:lumMod val="50000"/>
                  </a:srgbClr>
                </a:solidFill>
                <a:latin typeface="Arial" panose="020B0604020202020204" pitchFamily="34" charset="0"/>
                <a:ea typeface="+mn-ea"/>
                <a:cs typeface="Arial" panose="020B0604020202020204" pitchFamily="34" charset="0"/>
              </a:rPr>
              <a:t>Навеки Им спасён я от греха.</a:t>
            </a: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92766" y="671720"/>
            <a:ext cx="10257182" cy="4032802"/>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40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2475" b="1" dirty="0">
              <a:solidFill>
                <a:schemeClr val="tx1"/>
              </a:solidFill>
              <a:latin typeface="Arial"/>
              <a:ea typeface="+mn-ea"/>
              <a:cs typeface="Arial"/>
            </a:endParaRPr>
          </a:p>
          <a:p>
            <a:pPr lvl="0" algn="l" defTabSz="914355" hangingPunct="1">
              <a:lnSpc>
                <a:spcPct val="120000"/>
              </a:lnSpc>
              <a:defRPr/>
            </a:pPr>
            <a:r>
              <a:rPr lang="ru-RU" sz="10000" b="1" kern="1200" spc="-150" dirty="0">
                <a:solidFill>
                  <a:srgbClr val="465466">
                    <a:lumMod val="50000"/>
                  </a:srgbClr>
                </a:solidFill>
                <a:latin typeface="Arial" panose="020B0604020202020204" pitchFamily="34" charset="0"/>
                <a:ea typeface="+mn-ea"/>
                <a:cs typeface="Arial" panose="020B0604020202020204" pitchFamily="34" charset="0"/>
              </a:rPr>
              <a:t>Я буду взор к Голгофе </a:t>
            </a:r>
          </a:p>
          <a:p>
            <a:pPr lvl="0" algn="l" defTabSz="914355" hangingPunct="1">
              <a:lnSpc>
                <a:spcPct val="120000"/>
              </a:lnSpc>
              <a:defRPr/>
            </a:pPr>
            <a:r>
              <a:rPr lang="ru-RU" sz="10000" b="1" kern="1200" spc="-150" dirty="0">
                <a:solidFill>
                  <a:srgbClr val="465466">
                    <a:lumMod val="50000"/>
                  </a:srgbClr>
                </a:solidFill>
                <a:latin typeface="Arial" panose="020B0604020202020204" pitchFamily="34" charset="0"/>
                <a:ea typeface="+mn-ea"/>
                <a:cs typeface="Arial" panose="020B0604020202020204" pitchFamily="34" charset="0"/>
              </a:rPr>
              <a:t>                               поднимать всегда,</a:t>
            </a:r>
          </a:p>
          <a:p>
            <a:pPr lvl="0" algn="l" defTabSz="914355" hangingPunct="1">
              <a:lnSpc>
                <a:spcPct val="120000"/>
              </a:lnSpc>
              <a:defRPr/>
            </a:pPr>
            <a:r>
              <a:rPr lang="ru-RU" sz="10000" b="1" kern="1200" spc="-150" dirty="0">
                <a:solidFill>
                  <a:srgbClr val="465466">
                    <a:lumMod val="50000"/>
                  </a:srgbClr>
                </a:solidFill>
                <a:latin typeface="Arial" panose="020B0604020202020204" pitchFamily="34" charset="0"/>
                <a:ea typeface="+mn-ea"/>
                <a:cs typeface="Arial" panose="020B0604020202020204" pitchFamily="34" charset="0"/>
              </a:rPr>
              <a:t>Чтоб видеть там распятого Христа.</a:t>
            </a:r>
          </a:p>
          <a:p>
            <a:pPr lvl="0" algn="l" defTabSz="914355" hangingPunct="1">
              <a:lnSpc>
                <a:spcPct val="120000"/>
              </a:lnSpc>
              <a:defRPr/>
            </a:pPr>
            <a:r>
              <a:rPr lang="ru-RU" sz="10000" b="1" kern="1200" spc="-150" dirty="0">
                <a:solidFill>
                  <a:srgbClr val="465466">
                    <a:lumMod val="50000"/>
                  </a:srgbClr>
                </a:solidFill>
                <a:latin typeface="Arial" panose="020B0604020202020204" pitchFamily="34" charset="0"/>
                <a:ea typeface="+mn-ea"/>
                <a:cs typeface="Arial" panose="020B0604020202020204" pitchFamily="34" charset="0"/>
              </a:rPr>
              <a:t>Как велика  спасительная благодать!</a:t>
            </a:r>
          </a:p>
          <a:p>
            <a:pPr lvl="0" algn="l" defTabSz="914355" hangingPunct="1">
              <a:lnSpc>
                <a:spcPct val="120000"/>
              </a:lnSpc>
              <a:defRPr/>
            </a:pPr>
            <a:r>
              <a:rPr lang="ru-RU" sz="10000" b="1" kern="1200" spc="-150" dirty="0">
                <a:solidFill>
                  <a:srgbClr val="465466">
                    <a:lumMod val="50000"/>
                  </a:srgbClr>
                </a:solidFill>
                <a:latin typeface="Arial" panose="020B0604020202020204" pitchFamily="34" charset="0"/>
                <a:ea typeface="+mn-ea"/>
                <a:cs typeface="Arial" panose="020B0604020202020204" pitchFamily="34" charset="0"/>
              </a:rPr>
              <a:t>В Его любви я буду вечно пребывать!</a:t>
            </a:r>
          </a:p>
          <a:p>
            <a:pPr algn="l" defTabSz="685800">
              <a:spcBef>
                <a:spcPts val="1350"/>
              </a:spcBef>
              <a:buClr>
                <a:srgbClr val="595959"/>
              </a:buClr>
            </a:pPr>
            <a:r>
              <a:rPr lang="ru-RU" sz="10000" b="1" dirty="0">
                <a:solidFill>
                  <a:schemeClr val="tx1"/>
                </a:solidFill>
                <a:latin typeface="Arial"/>
                <a:ea typeface="+mn-ea"/>
                <a:cs typeface="Arial"/>
              </a:rPr>
              <a:t>    </a:t>
            </a: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156174" y="0"/>
            <a:ext cx="2002248"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611981" y="451635"/>
            <a:ext cx="486414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2475" b="1" dirty="0">
              <a:solidFill>
                <a:schemeClr val="tx1"/>
              </a:solidFill>
              <a:latin typeface="Arial"/>
              <a:cs typeface="Arial"/>
            </a:endParaRPr>
          </a:p>
        </p:txBody>
      </p:sp>
      <p:sp>
        <p:nvSpPr>
          <p:cNvPr id="2" name="Прямоугольник 1"/>
          <p:cNvSpPr/>
          <p:nvPr/>
        </p:nvSpPr>
        <p:spPr>
          <a:xfrm>
            <a:off x="280676" y="1087740"/>
            <a:ext cx="7312819" cy="2677656"/>
          </a:xfrm>
          <a:prstGeom prst="rect">
            <a:avLst/>
          </a:prstGeom>
        </p:spPr>
        <p:txBody>
          <a:bodyPr wrap="square">
            <a:spAutoFit/>
          </a:bodyPr>
          <a:lstStyle/>
          <a:p>
            <a:pPr lvl="0" algn="l" defTabSz="914355" hangingPunct="1">
              <a:defRPr/>
            </a:pPr>
            <a:r>
              <a:rPr lang="ru-RU" sz="4200" kern="1200" spc="-150" dirty="0">
                <a:solidFill>
                  <a:srgbClr val="465466">
                    <a:lumMod val="50000"/>
                  </a:srgbClr>
                </a:solidFill>
                <a:latin typeface="Arial" panose="020B0604020202020204" pitchFamily="34" charset="0"/>
                <a:ea typeface="+mn-ea"/>
                <a:cs typeface="Arial" panose="020B0604020202020204" pitchFamily="34" charset="0"/>
              </a:rPr>
              <a:t>Как велика </a:t>
            </a:r>
          </a:p>
          <a:p>
            <a:pPr lvl="0" algn="l" defTabSz="914355" hangingPunct="1">
              <a:defRPr/>
            </a:pPr>
            <a:r>
              <a:rPr lang="ru-RU" sz="4200" kern="1200" spc="-150" dirty="0">
                <a:solidFill>
                  <a:srgbClr val="465466">
                    <a:lumMod val="50000"/>
                  </a:srgbClr>
                </a:solidFill>
                <a:latin typeface="Arial" panose="020B0604020202020204" pitchFamily="34" charset="0"/>
                <a:ea typeface="+mn-ea"/>
                <a:cs typeface="Arial" panose="020B0604020202020204" pitchFamily="34" charset="0"/>
              </a:rPr>
              <a:t>Спасительная благодать!</a:t>
            </a:r>
          </a:p>
          <a:p>
            <a:pPr lvl="0" algn="l" defTabSz="914355" hangingPunct="1">
              <a:defRPr/>
            </a:pPr>
            <a:r>
              <a:rPr lang="ru-RU" sz="4200" kern="1200" spc="-150" dirty="0">
                <a:solidFill>
                  <a:srgbClr val="465466">
                    <a:lumMod val="50000"/>
                  </a:srgbClr>
                </a:solidFill>
                <a:latin typeface="Arial" panose="020B0604020202020204" pitchFamily="34" charset="0"/>
                <a:ea typeface="+mn-ea"/>
                <a:cs typeface="Arial" panose="020B0604020202020204" pitchFamily="34" charset="0"/>
              </a:rPr>
              <a:t>В Его любви </a:t>
            </a:r>
          </a:p>
          <a:p>
            <a:pPr lvl="0" algn="l" defTabSz="914355" hangingPunct="1">
              <a:defRPr/>
            </a:pPr>
            <a:r>
              <a:rPr lang="ru-RU" sz="4200" kern="1200" spc="-150" dirty="0">
                <a:solidFill>
                  <a:srgbClr val="465466">
                    <a:lumMod val="50000"/>
                  </a:srgbClr>
                </a:solidFill>
                <a:latin typeface="Arial" panose="020B0604020202020204" pitchFamily="34" charset="0"/>
                <a:ea typeface="+mn-ea"/>
                <a:cs typeface="Arial" panose="020B0604020202020204" pitchFamily="34" charset="0"/>
              </a:rPr>
              <a:t>Я буду вечно пребывать!</a:t>
            </a:r>
          </a:p>
        </p:txBody>
      </p:sp>
    </p:spTree>
    <p:extLst>
      <p:ext uri="{BB962C8B-B14F-4D97-AF65-F5344CB8AC3E}">
        <p14:creationId xmlns:p14="http://schemas.microsoft.com/office/powerpoint/2010/main" val="107457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ctr" defTabSz="685800" rtl="0" eaLnBrk="1" fontAlgn="auto" latinLnBrk="0" hangingPunct="0">
              <a:lnSpc>
                <a:spcPct val="100000"/>
              </a:lnSpc>
              <a:spcBef>
                <a:spcPts val="1350"/>
              </a:spcBef>
              <a:spcAft>
                <a:spcPts val="0"/>
              </a:spcAft>
              <a:buClr>
                <a:srgbClr val="595959"/>
              </a:buClr>
              <a:buSzTx/>
              <a:buFontTx/>
              <a:buNone/>
              <a:tabLst/>
              <a:defRPr/>
            </a:pPr>
            <a:endParaRPr kumimoji="0" lang="ru-RU" sz="2800" b="1" i="0" u="none" strike="noStrike" kern="0" cap="none" spc="0" normalizeH="0" baseline="0" noProof="0" dirty="0">
              <a:ln>
                <a:noFill/>
              </a:ln>
              <a:solidFill>
                <a:srgbClr val="000000"/>
              </a:solidFill>
              <a:effectLst/>
              <a:uLnTx/>
              <a:uFillTx/>
              <a:latin typeface="Arial"/>
              <a:cs typeface="Arial"/>
              <a:sym typeface="Helvetica Neue"/>
            </a:endParaRPr>
          </a:p>
        </p:txBody>
      </p:sp>
      <p:sp>
        <p:nvSpPr>
          <p:cNvPr id="3" name="Прямоугольник 2"/>
          <p:cNvSpPr/>
          <p:nvPr/>
        </p:nvSpPr>
        <p:spPr>
          <a:xfrm>
            <a:off x="617220" y="66726"/>
            <a:ext cx="8234405" cy="5076774"/>
          </a:xfrm>
          <a:prstGeom prst="rect">
            <a:avLst/>
          </a:prstGeom>
        </p:spPr>
        <p:txBody>
          <a:bodyPr wrap="square">
            <a:spAutoFit/>
          </a:bodyPr>
          <a:lstStyle/>
          <a:p>
            <a:pPr marL="0" marR="0" lvl="0" indent="0" algn="l" defTabSz="914355" rtl="0" eaLnBrk="1" fontAlgn="auto" latinLnBrk="0" hangingPunct="1">
              <a:spcBef>
                <a:spcPts val="0"/>
              </a:spcBef>
              <a:spcAft>
                <a:spcPts val="0"/>
              </a:spcAft>
              <a:buClrTx/>
              <a:buSzTx/>
              <a:buFontTx/>
              <a:buNone/>
              <a:tabLst/>
              <a:defRPr/>
            </a:pPr>
            <a:r>
              <a:rPr kumimoji="0" lang="ru-RU" sz="4100" b="1" i="0" u="none" strike="noStrike" kern="1200" cap="none" spc="-150" normalizeH="0" baseline="0" noProof="0" dirty="0">
                <a:ln>
                  <a:noFill/>
                </a:ln>
                <a:solidFill>
                  <a:srgbClr val="465466">
                    <a:lumMod val="50000"/>
                  </a:srgbClr>
                </a:solidFill>
                <a:effectLst/>
                <a:uLnTx/>
                <a:uFillTx/>
                <a:latin typeface="Arial" panose="020B0604020202020204" pitchFamily="34" charset="0"/>
                <a:ea typeface="+mn-ea"/>
                <a:cs typeface="Arial" panose="020B0604020202020204" pitchFamily="34" charset="0"/>
                <a:sym typeface="Helvetica Neue"/>
              </a:rPr>
              <a:t>Христова благодать – </a:t>
            </a:r>
          </a:p>
          <a:p>
            <a:pPr lvl="0" algn="l" defTabSz="914355" hangingPunct="1">
              <a:defRPr/>
            </a:pPr>
            <a:r>
              <a:rPr lang="ru-RU" sz="4100" kern="1200" spc="-150" dirty="0">
                <a:solidFill>
                  <a:srgbClr val="465466">
                    <a:lumMod val="50000"/>
                  </a:srgbClr>
                </a:solidFill>
                <a:latin typeface="Arial" panose="020B0604020202020204" pitchFamily="34" charset="0"/>
                <a:ea typeface="+mn-ea"/>
                <a:cs typeface="Arial" panose="020B0604020202020204" pitchFamily="34" charset="0"/>
              </a:rPr>
              <a:t>Дар исцеления, </a:t>
            </a:r>
          </a:p>
          <a:p>
            <a:pPr lvl="0" algn="l" defTabSz="914355" hangingPunct="1">
              <a:defRPr/>
            </a:pPr>
            <a:r>
              <a:rPr lang="ru-RU" sz="4100" kern="1200" spc="-150" dirty="0">
                <a:solidFill>
                  <a:srgbClr val="465466">
                    <a:lumMod val="50000"/>
                  </a:srgbClr>
                </a:solidFill>
                <a:latin typeface="Arial" panose="020B0604020202020204" pitchFamily="34" charset="0"/>
                <a:ea typeface="+mn-ea"/>
                <a:cs typeface="Arial" panose="020B0604020202020204" pitchFamily="34" charset="0"/>
              </a:rPr>
              <a:t>Мы погибали все </a:t>
            </a:r>
          </a:p>
          <a:p>
            <a:pPr lvl="0" algn="l" defTabSz="914355" hangingPunct="1">
              <a:defRPr/>
            </a:pPr>
            <a:r>
              <a:rPr lang="ru-RU" sz="4100" kern="1200" spc="-150" dirty="0">
                <a:solidFill>
                  <a:srgbClr val="465466">
                    <a:lumMod val="50000"/>
                  </a:srgbClr>
                </a:solidFill>
                <a:latin typeface="Arial" panose="020B0604020202020204" pitchFamily="34" charset="0"/>
                <a:ea typeface="+mn-ea"/>
                <a:cs typeface="Arial" panose="020B0604020202020204" pitchFamily="34" charset="0"/>
              </a:rPr>
              <a:t>в плену греха.</a:t>
            </a:r>
          </a:p>
          <a:p>
            <a:pPr lvl="0" algn="l" defTabSz="914355" hangingPunct="1">
              <a:defRPr/>
            </a:pPr>
            <a:r>
              <a:rPr lang="ru-RU" sz="4100" kern="1200" spc="-150" dirty="0">
                <a:solidFill>
                  <a:srgbClr val="465466">
                    <a:lumMod val="50000"/>
                  </a:srgbClr>
                </a:solidFill>
                <a:latin typeface="Arial" panose="020B0604020202020204" pitchFamily="34" charset="0"/>
                <a:ea typeface="+mn-ea"/>
                <a:cs typeface="Arial" panose="020B0604020202020204" pitchFamily="34" charset="0"/>
              </a:rPr>
              <a:t>Он подарил нам жизнь </a:t>
            </a:r>
          </a:p>
          <a:p>
            <a:pPr lvl="0" algn="l" defTabSz="914355" hangingPunct="1">
              <a:defRPr/>
            </a:pPr>
            <a:r>
              <a:rPr lang="ru-RU" sz="4100" kern="1200" spc="-150" dirty="0">
                <a:solidFill>
                  <a:srgbClr val="465466">
                    <a:lumMod val="50000"/>
                  </a:srgbClr>
                </a:solidFill>
                <a:latin typeface="Arial" panose="020B0604020202020204" pitchFamily="34" charset="0"/>
                <a:ea typeface="+mn-ea"/>
                <a:cs typeface="Arial" panose="020B0604020202020204" pitchFamily="34" charset="0"/>
              </a:rPr>
              <a:t>и воскресение,</a:t>
            </a:r>
          </a:p>
          <a:p>
            <a:pPr lvl="0" algn="l" defTabSz="914355" hangingPunct="1">
              <a:defRPr/>
            </a:pPr>
            <a:r>
              <a:rPr lang="ru-RU" sz="4100" kern="1200" spc="-150" dirty="0">
                <a:solidFill>
                  <a:srgbClr val="465466">
                    <a:lumMod val="50000"/>
                  </a:srgbClr>
                </a:solidFill>
                <a:latin typeface="Arial" panose="020B0604020202020204" pitchFamily="34" charset="0"/>
                <a:ea typeface="+mn-ea"/>
                <a:cs typeface="Arial" panose="020B0604020202020204" pitchFamily="34" charset="0"/>
              </a:rPr>
              <a:t>В Нём обрели надежду навсегда.</a:t>
            </a:r>
          </a:p>
          <a:p>
            <a:pPr marL="0" marR="0" lvl="0" indent="0" algn="l" defTabSz="914355" rtl="0" eaLnBrk="1" fontAlgn="auto" latinLnBrk="0" hangingPunct="1">
              <a:lnSpc>
                <a:spcPct val="90000"/>
              </a:lnSpc>
              <a:spcBef>
                <a:spcPts val="0"/>
              </a:spcBef>
              <a:spcAft>
                <a:spcPts val="0"/>
              </a:spcAft>
              <a:buClrTx/>
              <a:buSzTx/>
              <a:buFontTx/>
              <a:buNone/>
              <a:tabLst/>
              <a:defRPr/>
            </a:pPr>
            <a:endParaRPr kumimoji="0" lang="ru-RU" sz="4100" b="1" i="0" u="none" strike="noStrike" kern="1200" cap="none" spc="-150" normalizeH="0" baseline="0" noProof="0" dirty="0">
              <a:ln>
                <a:noFill/>
              </a:ln>
              <a:solidFill>
                <a:srgbClr val="465466">
                  <a:lumMod val="50000"/>
                </a:srgbClr>
              </a:solidFill>
              <a:effectLst/>
              <a:uLnTx/>
              <a:uFillTx/>
              <a:latin typeface="Arial" panose="020B0604020202020204" pitchFamily="34"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104724728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92766" y="671720"/>
            <a:ext cx="10257182" cy="4032802"/>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40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2475" b="1" dirty="0">
              <a:solidFill>
                <a:schemeClr val="tx1"/>
              </a:solidFill>
              <a:latin typeface="Arial"/>
              <a:ea typeface="+mn-ea"/>
              <a:cs typeface="Arial"/>
            </a:endParaRPr>
          </a:p>
          <a:p>
            <a:pPr lvl="0" algn="l" defTabSz="914355" hangingPunct="1">
              <a:lnSpc>
                <a:spcPct val="120000"/>
              </a:lnSpc>
              <a:defRPr/>
            </a:pPr>
            <a:r>
              <a:rPr lang="ru-RU" sz="10000" b="1" kern="1200" spc="-150" dirty="0">
                <a:solidFill>
                  <a:srgbClr val="465466">
                    <a:lumMod val="50000"/>
                  </a:srgbClr>
                </a:solidFill>
                <a:latin typeface="Arial" panose="020B0604020202020204" pitchFamily="34" charset="0"/>
                <a:ea typeface="+mn-ea"/>
                <a:cs typeface="Arial" panose="020B0604020202020204" pitchFamily="34" charset="0"/>
              </a:rPr>
              <a:t>Я буду взор к Голгофе </a:t>
            </a:r>
          </a:p>
          <a:p>
            <a:pPr lvl="0" algn="l" defTabSz="914355" hangingPunct="1">
              <a:lnSpc>
                <a:spcPct val="120000"/>
              </a:lnSpc>
              <a:defRPr/>
            </a:pPr>
            <a:r>
              <a:rPr lang="ru-RU" sz="10000" b="1" kern="1200" spc="-150" dirty="0">
                <a:solidFill>
                  <a:srgbClr val="465466">
                    <a:lumMod val="50000"/>
                  </a:srgbClr>
                </a:solidFill>
                <a:latin typeface="Arial" panose="020B0604020202020204" pitchFamily="34" charset="0"/>
                <a:ea typeface="+mn-ea"/>
                <a:cs typeface="Arial" panose="020B0604020202020204" pitchFamily="34" charset="0"/>
              </a:rPr>
              <a:t>                               поднимать всегда,</a:t>
            </a:r>
          </a:p>
          <a:p>
            <a:pPr lvl="0" algn="l" defTabSz="914355" hangingPunct="1">
              <a:lnSpc>
                <a:spcPct val="120000"/>
              </a:lnSpc>
              <a:defRPr/>
            </a:pPr>
            <a:r>
              <a:rPr lang="ru-RU" sz="10000" b="1" kern="1200" spc="-150" dirty="0">
                <a:solidFill>
                  <a:srgbClr val="465466">
                    <a:lumMod val="50000"/>
                  </a:srgbClr>
                </a:solidFill>
                <a:latin typeface="Arial" panose="020B0604020202020204" pitchFamily="34" charset="0"/>
                <a:ea typeface="+mn-ea"/>
                <a:cs typeface="Arial" panose="020B0604020202020204" pitchFamily="34" charset="0"/>
              </a:rPr>
              <a:t>Чтоб видеть там распятого Христа.</a:t>
            </a:r>
          </a:p>
          <a:p>
            <a:pPr lvl="0" algn="l" defTabSz="914355" hangingPunct="1">
              <a:lnSpc>
                <a:spcPct val="120000"/>
              </a:lnSpc>
              <a:defRPr/>
            </a:pPr>
            <a:r>
              <a:rPr lang="ru-RU" sz="10000" b="1" kern="1200" spc="-150" dirty="0">
                <a:solidFill>
                  <a:srgbClr val="465466">
                    <a:lumMod val="50000"/>
                  </a:srgbClr>
                </a:solidFill>
                <a:latin typeface="Arial" panose="020B0604020202020204" pitchFamily="34" charset="0"/>
                <a:ea typeface="+mn-ea"/>
                <a:cs typeface="Arial" panose="020B0604020202020204" pitchFamily="34" charset="0"/>
              </a:rPr>
              <a:t>Как велика  спасительная благодать!</a:t>
            </a:r>
          </a:p>
          <a:p>
            <a:pPr lvl="0" algn="l" defTabSz="914355" hangingPunct="1">
              <a:lnSpc>
                <a:spcPct val="120000"/>
              </a:lnSpc>
              <a:defRPr/>
            </a:pPr>
            <a:r>
              <a:rPr lang="ru-RU" sz="10000" b="1" kern="1200" spc="-150" dirty="0">
                <a:solidFill>
                  <a:srgbClr val="465466">
                    <a:lumMod val="50000"/>
                  </a:srgbClr>
                </a:solidFill>
                <a:latin typeface="Arial" panose="020B0604020202020204" pitchFamily="34" charset="0"/>
                <a:ea typeface="+mn-ea"/>
                <a:cs typeface="Arial" panose="020B0604020202020204" pitchFamily="34" charset="0"/>
              </a:rPr>
              <a:t>В Его любви я буду вечно пребывать!</a:t>
            </a:r>
          </a:p>
          <a:p>
            <a:pPr algn="l" defTabSz="685800">
              <a:spcBef>
                <a:spcPts val="1350"/>
              </a:spcBef>
              <a:buClr>
                <a:srgbClr val="595959"/>
              </a:buClr>
            </a:pPr>
            <a:r>
              <a:rPr lang="ru-RU" sz="10000" b="1" dirty="0">
                <a:solidFill>
                  <a:schemeClr val="tx1"/>
                </a:solidFill>
                <a:latin typeface="Arial"/>
                <a:ea typeface="+mn-ea"/>
                <a:cs typeface="Arial"/>
              </a:rPr>
              <a:t>    </a:t>
            </a:r>
          </a:p>
        </p:txBody>
      </p:sp>
    </p:spTree>
    <p:extLst>
      <p:ext uri="{BB962C8B-B14F-4D97-AF65-F5344CB8AC3E}">
        <p14:creationId xmlns:p14="http://schemas.microsoft.com/office/powerpoint/2010/main" val="207243311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156174" y="0"/>
            <a:ext cx="2002248"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611981" y="451635"/>
            <a:ext cx="486414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2475" b="1" dirty="0">
              <a:solidFill>
                <a:schemeClr val="tx1"/>
              </a:solidFill>
              <a:latin typeface="Arial"/>
              <a:cs typeface="Arial"/>
            </a:endParaRPr>
          </a:p>
        </p:txBody>
      </p:sp>
      <p:sp>
        <p:nvSpPr>
          <p:cNvPr id="2" name="Прямоугольник 1"/>
          <p:cNvSpPr/>
          <p:nvPr/>
        </p:nvSpPr>
        <p:spPr>
          <a:xfrm>
            <a:off x="293928" y="1392540"/>
            <a:ext cx="7312819" cy="2677656"/>
          </a:xfrm>
          <a:prstGeom prst="rect">
            <a:avLst/>
          </a:prstGeom>
        </p:spPr>
        <p:txBody>
          <a:bodyPr wrap="square">
            <a:spAutoFit/>
          </a:bodyPr>
          <a:lstStyle/>
          <a:p>
            <a:pPr lvl="0" algn="l" defTabSz="914355" hangingPunct="1">
              <a:defRPr/>
            </a:pPr>
            <a:r>
              <a:rPr lang="ru-RU" sz="4200" kern="1200" spc="-150" dirty="0">
                <a:solidFill>
                  <a:srgbClr val="465466">
                    <a:lumMod val="50000"/>
                  </a:srgbClr>
                </a:solidFill>
                <a:latin typeface="Arial" panose="020B0604020202020204" pitchFamily="34" charset="0"/>
                <a:ea typeface="+mn-ea"/>
                <a:cs typeface="Arial" panose="020B0604020202020204" pitchFamily="34" charset="0"/>
              </a:rPr>
              <a:t>Как велика </a:t>
            </a:r>
          </a:p>
          <a:p>
            <a:pPr lvl="0" algn="l" defTabSz="914355" hangingPunct="1">
              <a:defRPr/>
            </a:pPr>
            <a:r>
              <a:rPr lang="ru-RU" sz="4200" kern="1200" spc="-150" dirty="0">
                <a:solidFill>
                  <a:srgbClr val="465466">
                    <a:lumMod val="50000"/>
                  </a:srgbClr>
                </a:solidFill>
                <a:latin typeface="Arial" panose="020B0604020202020204" pitchFamily="34" charset="0"/>
                <a:ea typeface="+mn-ea"/>
                <a:cs typeface="Arial" panose="020B0604020202020204" pitchFamily="34" charset="0"/>
              </a:rPr>
              <a:t>Спасительная благодать!</a:t>
            </a:r>
          </a:p>
          <a:p>
            <a:pPr lvl="0" algn="l" defTabSz="914355" hangingPunct="1">
              <a:defRPr/>
            </a:pPr>
            <a:r>
              <a:rPr lang="ru-RU" sz="4200" kern="1200" spc="-150" dirty="0">
                <a:solidFill>
                  <a:srgbClr val="465466">
                    <a:lumMod val="50000"/>
                  </a:srgbClr>
                </a:solidFill>
                <a:latin typeface="Arial" panose="020B0604020202020204" pitchFamily="34" charset="0"/>
                <a:ea typeface="+mn-ea"/>
                <a:cs typeface="Arial" panose="020B0604020202020204" pitchFamily="34" charset="0"/>
              </a:rPr>
              <a:t>В Его любви </a:t>
            </a:r>
          </a:p>
          <a:p>
            <a:pPr lvl="0" algn="l" defTabSz="914355" hangingPunct="1">
              <a:defRPr/>
            </a:pPr>
            <a:r>
              <a:rPr lang="ru-RU" sz="4200" kern="1200" spc="-150" dirty="0">
                <a:solidFill>
                  <a:srgbClr val="465466">
                    <a:lumMod val="50000"/>
                  </a:srgbClr>
                </a:solidFill>
                <a:latin typeface="Arial" panose="020B0604020202020204" pitchFamily="34" charset="0"/>
                <a:ea typeface="+mn-ea"/>
                <a:cs typeface="Arial" panose="020B0604020202020204" pitchFamily="34" charset="0"/>
              </a:rPr>
              <a:t>Я буду вечно пребывать!</a:t>
            </a:r>
          </a:p>
        </p:txBody>
      </p:sp>
    </p:spTree>
    <p:extLst>
      <p:ext uri="{BB962C8B-B14F-4D97-AF65-F5344CB8AC3E}">
        <p14:creationId xmlns:p14="http://schemas.microsoft.com/office/powerpoint/2010/main" val="257477476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1468</TotalTime>
  <Words>140</Words>
  <Application>Microsoft Macintosh PowerPoint</Application>
  <PresentationFormat>Экран (16:9)</PresentationFormat>
  <Paragraphs>37</Paragraphs>
  <Slides>7</Slides>
  <Notes>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7</vt:i4>
      </vt:variant>
    </vt:vector>
  </HeadingPairs>
  <TitlesOfParts>
    <vt:vector size="17"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Natalia Kozakova</cp:lastModifiedBy>
  <cp:revision>76</cp:revision>
  <dcterms:modified xsi:type="dcterms:W3CDTF">2020-10-16T05:50:20Z</dcterms:modified>
</cp:coreProperties>
</file>