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2" r:id="rId5"/>
    <p:sldId id="271" r:id="rId6"/>
    <p:sldId id="270"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82"/>
    <p:restoredTop sz="75172" autoAdjust="0"/>
  </p:normalViewPr>
  <p:slideViewPr>
    <p:cSldViewPr snapToGrid="0" snapToObjects="1">
      <p:cViewPr varScale="1">
        <p:scale>
          <a:sx n="87" d="100"/>
          <a:sy n="87" d="100"/>
        </p:scale>
        <p:origin x="-1411" y="-86"/>
      </p:cViewPr>
      <p:guideLst>
        <p:guide orient="horz" pos="762"/>
        <p:guide pos="241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629693" y="330917"/>
            <a:ext cx="6638192"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Он сердца нежно коснулся</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5" name="Прямоугольник 4"/>
          <p:cNvSpPr/>
          <p:nvPr/>
        </p:nvSpPr>
        <p:spPr>
          <a:xfrm>
            <a:off x="0" y="1055077"/>
            <a:ext cx="9216764" cy="2800767"/>
          </a:xfrm>
          <a:prstGeom prst="rect">
            <a:avLst/>
          </a:prstGeom>
        </p:spPr>
        <p:txBody>
          <a:bodyPr wrap="square" anchor="ctr">
            <a:spAutoFit/>
          </a:bodyPr>
          <a:lstStyle/>
          <a:p>
            <a:pPr algn="l"/>
            <a:r>
              <a:rPr lang="ru-RU" sz="4400" dirty="0" smtClean="0"/>
              <a:t>Долго я носил оковы – </a:t>
            </a:r>
          </a:p>
          <a:p>
            <a:pPr algn="l"/>
            <a:r>
              <a:rPr lang="ru-RU" sz="4400" dirty="0" smtClean="0"/>
              <a:t>Бремя тяжкое греха,</a:t>
            </a:r>
          </a:p>
          <a:p>
            <a:pPr algn="l"/>
            <a:r>
              <a:rPr lang="ru-RU" sz="4400" dirty="0" smtClean="0"/>
              <a:t>Но Иисус Своей рукою,</a:t>
            </a:r>
          </a:p>
          <a:p>
            <a:pPr algn="l"/>
            <a:r>
              <a:rPr lang="ru-RU" sz="4400" dirty="0" smtClean="0"/>
              <a:t>Коснувшись, исцелил меня.</a:t>
            </a:r>
            <a:endParaRPr lang="ru-RU" sz="4400" dirty="0"/>
          </a:p>
        </p:txBody>
      </p:sp>
    </p:spTree>
    <p:extLst>
      <p:ext uri="{BB962C8B-B14F-4D97-AF65-F5344CB8AC3E}">
        <p14:creationId xmlns:p14="http://schemas.microsoft.com/office/powerpoint/2010/main" xmlns=""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6" name="Прямоугольник 5"/>
          <p:cNvSpPr/>
          <p:nvPr/>
        </p:nvSpPr>
        <p:spPr>
          <a:xfrm>
            <a:off x="1679331" y="430823"/>
            <a:ext cx="7650590" cy="3748719"/>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Он к сердцу </a:t>
            </a:r>
            <a:endParaRPr lang="ru-RU" sz="44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Т</a:t>
            </a:r>
            <a:r>
              <a:rPr lang="ru-RU" sz="4400" spc="-150" dirty="0" smtClean="0">
                <a:solidFill>
                  <a:schemeClr val="tx2">
                    <a:lumMod val="50000"/>
                  </a:schemeClr>
                </a:solidFill>
                <a:latin typeface="Arial" panose="020B0604020202020204" pitchFamily="34" charset="0"/>
                <a:cs typeface="Arial" panose="020B0604020202020204" pitchFamily="34" charset="0"/>
              </a:rPr>
              <a:t>ак </a:t>
            </a:r>
            <a:r>
              <a:rPr lang="ru-RU" sz="4400" spc="-150" dirty="0" smtClean="0">
                <a:solidFill>
                  <a:schemeClr val="tx2">
                    <a:lumMod val="50000"/>
                  </a:schemeClr>
                </a:solidFill>
                <a:latin typeface="Arial" panose="020B0604020202020204" pitchFamily="34" charset="0"/>
                <a:cs typeface="Arial" panose="020B0604020202020204" pitchFamily="34" charset="0"/>
              </a:rPr>
              <a:t>прикоснулся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 дал свободу о греха.</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Я от прошлого очнулся –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Сам Господь Иисус </a:t>
            </a:r>
            <a:r>
              <a:rPr lang="ru-RU" sz="4400" spc="-150" dirty="0" smtClean="0">
                <a:solidFill>
                  <a:schemeClr val="tx2">
                    <a:lumMod val="50000"/>
                  </a:schemeClr>
                </a:solidFill>
                <a:latin typeface="Arial" panose="020B0604020202020204" pitchFamily="34" charset="0"/>
                <a:cs typeface="Arial" panose="020B0604020202020204" pitchFamily="34" charset="0"/>
              </a:rPr>
              <a:t>Восстановил </a:t>
            </a:r>
            <a:r>
              <a:rPr lang="ru-RU" sz="4400" spc="-150" dirty="0" smtClean="0">
                <a:solidFill>
                  <a:schemeClr val="tx2">
                    <a:lumMod val="50000"/>
                  </a:schemeClr>
                </a:solidFill>
                <a:latin typeface="Arial" panose="020B0604020202020204" pitchFamily="34" charset="0"/>
                <a:cs typeface="Arial" panose="020B0604020202020204" pitchFamily="34" charset="0"/>
              </a:rPr>
              <a:t>меня.</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5" name="Прямоугольник 4"/>
          <p:cNvSpPr/>
          <p:nvPr/>
        </p:nvSpPr>
        <p:spPr>
          <a:xfrm>
            <a:off x="0" y="1055077"/>
            <a:ext cx="9216764" cy="2529923"/>
          </a:xfrm>
          <a:prstGeom prst="rect">
            <a:avLst/>
          </a:prstGeom>
        </p:spPr>
        <p:txBody>
          <a:bodyPr wrap="square" anchor="ctr">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После этой встречи дивной</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Благодатью я живу.</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 любви Христа всесильной</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Я всем с восторгом расскажу:</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6" name="Прямоугольник 5"/>
          <p:cNvSpPr/>
          <p:nvPr/>
        </p:nvSpPr>
        <p:spPr>
          <a:xfrm>
            <a:off x="1696916" y="430823"/>
            <a:ext cx="7650590" cy="3748719"/>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Он к сердцу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Т</a:t>
            </a:r>
            <a:r>
              <a:rPr lang="ru-RU" sz="4400" spc="-150" dirty="0" smtClean="0">
                <a:solidFill>
                  <a:schemeClr val="tx2">
                    <a:lumMod val="50000"/>
                  </a:schemeClr>
                </a:solidFill>
                <a:latin typeface="Arial" panose="020B0604020202020204" pitchFamily="34" charset="0"/>
                <a:cs typeface="Arial" panose="020B0604020202020204" pitchFamily="34" charset="0"/>
              </a:rPr>
              <a:t>ак прикоснулся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 дал свободу о греха.</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Я от прошлого очнулся –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Сам Господь Иисус Восстановил меня.</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5" name="Прямоугольник 4"/>
          <p:cNvSpPr/>
          <p:nvPr/>
        </p:nvSpPr>
        <p:spPr>
          <a:xfrm>
            <a:off x="0" y="877865"/>
            <a:ext cx="9216764" cy="2529923"/>
          </a:xfrm>
          <a:prstGeom prst="rect">
            <a:avLst/>
          </a:prstGeom>
        </p:spPr>
        <p:txBody>
          <a:bodyPr wrap="square" anchor="ctr">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Каждый день таким пусть будет –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Встречей радостной с Христом.</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Дух Святой со мной пребудет –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В Иисусе я теперь спасён.</a:t>
            </a:r>
          </a:p>
        </p:txBody>
      </p:sp>
    </p:spTree>
    <p:extLst>
      <p:ext uri="{BB962C8B-B14F-4D97-AF65-F5344CB8AC3E}">
        <p14:creationId xmlns:p14="http://schemas.microsoft.com/office/powerpoint/2010/main" xmlns="" val="14859494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6" name="Прямоугольник 5"/>
          <p:cNvSpPr/>
          <p:nvPr/>
        </p:nvSpPr>
        <p:spPr>
          <a:xfrm>
            <a:off x="1934308" y="713478"/>
            <a:ext cx="7650590" cy="3748719"/>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Он к сердцу </a:t>
            </a:r>
            <a:endParaRPr lang="ru-RU" sz="44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Т</a:t>
            </a:r>
            <a:r>
              <a:rPr lang="ru-RU" sz="4400" spc="-150" dirty="0" smtClean="0">
                <a:solidFill>
                  <a:schemeClr val="tx2">
                    <a:lumMod val="50000"/>
                  </a:schemeClr>
                </a:solidFill>
                <a:latin typeface="Arial" panose="020B0604020202020204" pitchFamily="34" charset="0"/>
                <a:cs typeface="Arial" panose="020B0604020202020204" pitchFamily="34" charset="0"/>
              </a:rPr>
              <a:t>ак </a:t>
            </a:r>
            <a:r>
              <a:rPr lang="ru-RU" sz="4400" spc="-150" dirty="0" smtClean="0">
                <a:solidFill>
                  <a:schemeClr val="tx2">
                    <a:lumMod val="50000"/>
                  </a:schemeClr>
                </a:solidFill>
                <a:latin typeface="Arial" panose="020B0604020202020204" pitchFamily="34" charset="0"/>
                <a:cs typeface="Arial" panose="020B0604020202020204" pitchFamily="34" charset="0"/>
              </a:rPr>
              <a:t>прикоснулся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 дал свободу о греха.</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Я от прошлого очнулся –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Сам Господь </a:t>
            </a:r>
            <a:r>
              <a:rPr lang="ru-RU" sz="4400" spc="-150" smtClean="0">
                <a:solidFill>
                  <a:schemeClr val="tx2">
                    <a:lumMod val="50000"/>
                  </a:schemeClr>
                </a:solidFill>
                <a:latin typeface="Arial" panose="020B0604020202020204" pitchFamily="34" charset="0"/>
                <a:cs typeface="Arial" panose="020B0604020202020204" pitchFamily="34" charset="0"/>
              </a:rPr>
              <a:t>Иисус </a:t>
            </a:r>
            <a:r>
              <a:rPr lang="ru-RU" sz="4400" spc="-150" smtClean="0">
                <a:solidFill>
                  <a:schemeClr val="tx2">
                    <a:lumMod val="50000"/>
                  </a:schemeClr>
                </a:solidFill>
                <a:latin typeface="Arial" panose="020B0604020202020204" pitchFamily="34" charset="0"/>
                <a:cs typeface="Arial" panose="020B0604020202020204" pitchFamily="34" charset="0"/>
              </a:rPr>
              <a:t>Восстановил </a:t>
            </a:r>
            <a:r>
              <a:rPr lang="ru-RU" sz="4400" spc="-150" dirty="0" smtClean="0">
                <a:solidFill>
                  <a:schemeClr val="tx2">
                    <a:lumMod val="50000"/>
                  </a:schemeClr>
                </a:solidFill>
                <a:latin typeface="Arial" panose="020B0604020202020204" pitchFamily="34" charset="0"/>
                <a:cs typeface="Arial" panose="020B0604020202020204" pitchFamily="34" charset="0"/>
              </a:rPr>
              <a:t>меня.</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1013</TotalTime>
  <Words>130</Words>
  <Application>Microsoft Macintosh PowerPoint</Application>
  <PresentationFormat>Экран (16:9)</PresentationFormat>
  <Paragraphs>28</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Мария</cp:lastModifiedBy>
  <cp:revision>78</cp:revision>
  <dcterms:modified xsi:type="dcterms:W3CDTF">2020-10-14T11:07:16Z</dcterms:modified>
</cp:coreProperties>
</file>