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60" r:id="rId2"/>
    <p:sldId id="1054" r:id="rId3"/>
    <p:sldId id="1053" r:id="rId4"/>
    <p:sldId id="1052" r:id="rId5"/>
    <p:sldId id="1065" r:id="rId6"/>
    <p:sldId id="1062" r:id="rId7"/>
    <p:sldId id="1066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314" autoAdjust="0"/>
    <p:restoredTop sz="78762" autoAdjust="0"/>
  </p:normalViewPr>
  <p:slideViewPr>
    <p:cSldViewPr>
      <p:cViewPr varScale="1">
        <p:scale>
          <a:sx n="88" d="100"/>
          <a:sy n="88" d="100"/>
        </p:scale>
        <p:origin x="-1253" y="-77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2.wdp"/><Relationship Id="rId9" Type="http://schemas.microsoft.com/office/2007/relationships/hdphoto" Target="../media/hdphoto3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1999" y="476672"/>
            <a:ext cx="6408712" cy="200811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88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 </a:t>
            </a:r>
          </a:p>
          <a:p>
            <a:pPr algn="r">
              <a:lnSpc>
                <a:spcPct val="70000"/>
              </a:lnSpc>
            </a:pPr>
            <a:r>
              <a:rPr lang="ru-RU" sz="88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Спаситель</a:t>
            </a:r>
            <a:endParaRPr lang="en-US" sz="88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 Спаситель,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Божий Сын святой,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Агнец Божий, наш Мессия,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ечный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всеблагой.</a:t>
            </a:r>
          </a:p>
          <a:p>
            <a:pPr>
              <a:lnSpc>
                <a:spcPct val="90000"/>
              </a:lnSpc>
            </a:pP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Славьте, славьте Бога!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Сына в мир отдал,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Послал Святого Духа нам,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Христа узнал. </a:t>
            </a: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Имя Иисуса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ыше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имен.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Агнец Божий, наш Мессия,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грех распят был Он. </a:t>
            </a:r>
          </a:p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Славьте, славьте Бога!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Сына в мир отдал,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Послал Святого Духа нам,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Христа узнал. </a:t>
            </a: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славе бесконечной 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увижу лик Христа,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служить я буду вечно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Спасшему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меня.</a:t>
            </a: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Славьте, славьте Бога!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Сына в мир отдал,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Послал Святого Духа нам,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Христа узнал. </a:t>
            </a: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8579</TotalTime>
  <Words>118</Words>
  <Application>Microsoft Macintosh PowerPoint</Application>
  <PresentationFormat>Экран (4:3)</PresentationFormat>
  <Paragraphs>26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Мария</cp:lastModifiedBy>
  <cp:revision>234</cp:revision>
  <dcterms:created xsi:type="dcterms:W3CDTF">2016-09-02T12:17:38Z</dcterms:created>
  <dcterms:modified xsi:type="dcterms:W3CDTF">2020-10-14T11:11:24Z</dcterms:modified>
</cp:coreProperties>
</file>