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88" r:id="rId2"/>
    <p:sldId id="285" r:id="rId3"/>
    <p:sldId id="291" r:id="rId4"/>
    <p:sldId id="290" r:id="rId5"/>
    <p:sldId id="292"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82"/>
    <p:restoredTop sz="75172" autoAdjust="0"/>
  </p:normalViewPr>
  <p:slideViewPr>
    <p:cSldViewPr snapToGrid="0" snapToObjects="1">
      <p:cViewPr varScale="1">
        <p:scale>
          <a:sx n="87" d="100"/>
          <a:sy n="87" d="100"/>
        </p:scale>
        <p:origin x="-1411" y="-86"/>
      </p:cViewPr>
      <p:guideLst>
        <p:guide orient="horz" pos="762"/>
        <p:guide pos="241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250065" y="628972"/>
            <a:ext cx="7397447"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54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Прекрасный гимн</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1" y="877865"/>
            <a:ext cx="7227278" cy="3748719"/>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Прекрасный гимн,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С</a:t>
            </a:r>
            <a:r>
              <a:rPr lang="ru-RU" sz="4400" spc="-150" dirty="0" smtClean="0">
                <a:solidFill>
                  <a:schemeClr val="tx2">
                    <a:lumMod val="50000"/>
                  </a:schemeClr>
                </a:solidFill>
                <a:latin typeface="Arial" panose="020B0604020202020204" pitchFamily="34" charset="0"/>
                <a:cs typeface="Arial" panose="020B0604020202020204" pitchFamily="34" charset="0"/>
              </a:rPr>
              <a:t>вятой </a:t>
            </a:r>
            <a:r>
              <a:rPr lang="ru-RU" sz="4400" spc="-150" dirty="0" smtClean="0">
                <a:solidFill>
                  <a:schemeClr val="tx2">
                    <a:lumMod val="50000"/>
                  </a:schemeClr>
                </a:solidFill>
                <a:latin typeface="Arial" panose="020B0604020202020204" pitchFamily="34" charset="0"/>
                <a:cs typeface="Arial" panose="020B0604020202020204" pitchFamily="34" charset="0"/>
              </a:rPr>
              <a:t>и новый,</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Иисус мне подарил.</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Не знаю я </a:t>
            </a:r>
            <a:r>
              <a:rPr lang="ru-RU" sz="4400" spc="-150" dirty="0" smtClean="0">
                <a:solidFill>
                  <a:schemeClr val="tx2">
                    <a:lumMod val="50000"/>
                  </a:schemeClr>
                </a:solidFill>
                <a:latin typeface="Arial" panose="020B0604020202020204" pitchFamily="34" charset="0"/>
                <a:cs typeface="Arial" panose="020B0604020202020204" pitchFamily="34" charset="0"/>
              </a:rPr>
              <a:t>прекрасней </a:t>
            </a:r>
            <a:r>
              <a:rPr lang="ru-RU" sz="4400" spc="-150" dirty="0" smtClean="0">
                <a:solidFill>
                  <a:schemeClr val="tx2">
                    <a:lumMod val="50000"/>
                  </a:schemeClr>
                </a:solidFill>
                <a:latin typeface="Arial" panose="020B0604020202020204" pitchFamily="34" charset="0"/>
                <a:cs typeface="Arial" panose="020B0604020202020204" pitchFamily="34" charset="0"/>
              </a:rPr>
              <a:t>П</a:t>
            </a:r>
            <a:r>
              <a:rPr lang="ru-RU" sz="4400" spc="-150" dirty="0" smtClean="0">
                <a:solidFill>
                  <a:schemeClr val="tx2">
                    <a:lumMod val="50000"/>
                  </a:schemeClr>
                </a:solidFill>
                <a:latin typeface="Arial" panose="020B0604020202020204" pitchFamily="34" charset="0"/>
                <a:cs typeface="Arial" panose="020B0604020202020204" pitchFamily="34" charset="0"/>
              </a:rPr>
              <a:t>есни </a:t>
            </a:r>
            <a:r>
              <a:rPr lang="ru-RU" sz="4400" spc="-150" dirty="0" smtClean="0">
                <a:solidFill>
                  <a:schemeClr val="tx2">
                    <a:lumMod val="50000"/>
                  </a:schemeClr>
                </a:solidFill>
                <a:latin typeface="Arial" panose="020B0604020202020204" pitchFamily="34" charset="0"/>
                <a:cs typeface="Arial" panose="020B0604020202020204" pitchFamily="34" charset="0"/>
              </a:rPr>
              <a:t>той –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 Божественной любви.</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74574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7" name="Прямоугольник 6"/>
          <p:cNvSpPr/>
          <p:nvPr/>
        </p:nvSpPr>
        <p:spPr>
          <a:xfrm>
            <a:off x="0" y="650631"/>
            <a:ext cx="9144000" cy="3139321"/>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Новый гимн поёт душа моя,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Да, радостно поёт.</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«Господь спас меня».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Новый гимн поёт душа моя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 славит Господа Христа.</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140677" y="451635"/>
            <a:ext cx="8710948" cy="438413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800" b="1" spc="-150" dirty="0">
              <a:solidFill>
                <a:schemeClr val="tx2">
                  <a:lumMod val="50000"/>
                </a:schemeClr>
              </a:solidFill>
              <a:latin typeface="Arial" panose="020B0604020202020204" pitchFamily="34" charset="0"/>
              <a:cs typeface="Arial" panose="020B0604020202020204" pitchFamily="34" charset="0"/>
            </a:endParaRPr>
          </a:p>
        </p:txBody>
      </p:sp>
      <p:sp>
        <p:nvSpPr>
          <p:cNvPr id="7" name="Прямоугольник 6"/>
          <p:cNvSpPr/>
          <p:nvPr/>
        </p:nvSpPr>
        <p:spPr>
          <a:xfrm>
            <a:off x="0" y="729762"/>
            <a:ext cx="8669215" cy="3748719"/>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Прекрасный гимн </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О</a:t>
            </a:r>
            <a:r>
              <a:rPr lang="ru-RU" sz="4400" spc="-150" dirty="0" smtClean="0">
                <a:solidFill>
                  <a:schemeClr val="tx2">
                    <a:lumMod val="50000"/>
                  </a:schemeClr>
                </a:solidFill>
                <a:latin typeface="Arial" panose="020B0604020202020204" pitchFamily="34" charset="0"/>
                <a:cs typeface="Arial" panose="020B0604020202020204" pitchFamily="34" charset="0"/>
              </a:rPr>
              <a:t> </a:t>
            </a:r>
            <a:r>
              <a:rPr lang="ru-RU" sz="4400" spc="-150" dirty="0" smtClean="0">
                <a:solidFill>
                  <a:schemeClr val="tx2">
                    <a:lumMod val="50000"/>
                  </a:schemeClr>
                </a:solidFill>
                <a:latin typeface="Arial" panose="020B0604020202020204" pitchFamily="34" charset="0"/>
                <a:cs typeface="Arial" panose="020B0604020202020204" pitchFamily="34" charset="0"/>
              </a:rPr>
              <a:t>благодати,</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Мне дарованной Христом.</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Я Им спасен, </a:t>
            </a:r>
            <a:endParaRPr lang="ru-RU" sz="4400" spc="-15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a:t>
            </a:r>
            <a:r>
              <a:rPr lang="ru-RU" sz="4400" spc="-150" dirty="0" smtClean="0">
                <a:solidFill>
                  <a:schemeClr val="tx2">
                    <a:lumMod val="50000"/>
                  </a:schemeClr>
                </a:solidFill>
                <a:latin typeface="Arial" panose="020B0604020202020204" pitchFamily="34" charset="0"/>
                <a:cs typeface="Arial" panose="020B0604020202020204" pitchFamily="34" charset="0"/>
              </a:rPr>
              <a:t> </a:t>
            </a:r>
            <a:r>
              <a:rPr lang="ru-RU" sz="4400" spc="-150" dirty="0" smtClean="0">
                <a:solidFill>
                  <a:schemeClr val="tx2">
                    <a:lumMod val="50000"/>
                  </a:schemeClr>
                </a:solidFill>
                <a:latin typeface="Arial" panose="020B0604020202020204" pitchFamily="34" charset="0"/>
                <a:cs typeface="Arial" panose="020B0604020202020204" pitchFamily="34" charset="0"/>
              </a:rPr>
              <a:t>к небу </a:t>
            </a:r>
            <a:r>
              <a:rPr lang="ru-RU" sz="4400" spc="-150" dirty="0" smtClean="0">
                <a:solidFill>
                  <a:schemeClr val="tx2">
                    <a:lumMod val="50000"/>
                  </a:schemeClr>
                </a:solidFill>
                <a:latin typeface="Arial" panose="020B0604020202020204" pitchFamily="34" charset="0"/>
                <a:cs typeface="Arial" panose="020B0604020202020204" pitchFamily="34" charset="0"/>
              </a:rPr>
              <a:t>мне </a:t>
            </a:r>
            <a:r>
              <a:rPr lang="ru-RU" sz="4400" spc="-150" dirty="0" smtClean="0">
                <a:solidFill>
                  <a:schemeClr val="tx2">
                    <a:lumMod val="50000"/>
                  </a:schemeClr>
                </a:solidFill>
                <a:latin typeface="Arial" panose="020B0604020202020204" pitchFamily="34" charset="0"/>
                <a:cs typeface="Arial" panose="020B0604020202020204" pitchFamily="34" charset="0"/>
              </a:rPr>
              <a:t>открыт</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Новый путь Его крестом.</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tx1"/>
              </a:solidFill>
              <a:latin typeface="Arial"/>
              <a:cs typeface="Arial"/>
            </a:endParaRPr>
          </a:p>
        </p:txBody>
      </p:sp>
      <p:sp>
        <p:nvSpPr>
          <p:cNvPr id="7" name="Прямоугольник 6"/>
          <p:cNvSpPr/>
          <p:nvPr/>
        </p:nvSpPr>
        <p:spPr>
          <a:xfrm>
            <a:off x="0" y="650631"/>
            <a:ext cx="9144000" cy="3139321"/>
          </a:xfrm>
          <a:prstGeom prst="rect">
            <a:avLst/>
          </a:prstGeom>
        </p:spPr>
        <p:txBody>
          <a:bodyPr wrap="square">
            <a:spAutoFit/>
          </a:bodyPr>
          <a:lstStyle/>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Новый гимн поёт душа моя,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Да, радостно поёт.</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«Господь спас меня».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Новый гимн поёт душа моя</a:t>
            </a:r>
          </a:p>
          <a:p>
            <a:pPr algn="l">
              <a:lnSpc>
                <a:spcPct val="90000"/>
              </a:lnSpc>
            </a:pPr>
            <a:r>
              <a:rPr lang="ru-RU" sz="4400" spc="-150" dirty="0" smtClean="0">
                <a:solidFill>
                  <a:schemeClr val="tx2">
                    <a:lumMod val="50000"/>
                  </a:schemeClr>
                </a:solidFill>
                <a:latin typeface="Arial" panose="020B0604020202020204" pitchFamily="34" charset="0"/>
                <a:cs typeface="Arial" panose="020B0604020202020204" pitchFamily="34" charset="0"/>
              </a:rPr>
              <a:t>И славит Господа Христа.</a:t>
            </a:r>
            <a:endParaRPr lang="ru-RU" sz="4400" spc="-15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1010</TotalTime>
  <Words>99</Words>
  <Application>Microsoft Macintosh PowerPoint</Application>
  <PresentationFormat>Экран (16:9)</PresentationFormat>
  <Paragraphs>22</Paragraphs>
  <Slides>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White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Мария</cp:lastModifiedBy>
  <cp:revision>78</cp:revision>
  <dcterms:modified xsi:type="dcterms:W3CDTF">2020-10-14T11:13:54Z</dcterms:modified>
</cp:coreProperties>
</file>