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70" r:id="rId2"/>
    <p:sldId id="1063" r:id="rId3"/>
    <p:sldId id="1074" r:id="rId4"/>
    <p:sldId id="1073" r:id="rId5"/>
    <p:sldId id="1072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314" autoAdjust="0"/>
    <p:restoredTop sz="78762" autoAdjust="0"/>
  </p:normalViewPr>
  <p:slideViewPr>
    <p:cSldViewPr>
      <p:cViewPr varScale="1">
        <p:scale>
          <a:sx n="88" d="100"/>
          <a:sy n="88" d="100"/>
        </p:scale>
        <p:origin x="-1253" y="-77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3.wdp"/><Relationship Id="rId9" Type="http://schemas.microsoft.com/office/2007/relationships/hdphoto" Target="../media/hdphoto3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050" y="476672"/>
            <a:ext cx="6000791" cy="20081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88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Имя Иисуса</a:t>
            </a:r>
            <a:endParaRPr lang="en-US" sz="88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14285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Имя Иисуса!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так сладостно оно!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Спасенье, счастие сердцам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Бога в Нём дано.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исцеленье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яжких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язв души больной;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утешенье христиан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борьбы земной.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– мой маяк,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Нему плыву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направляю путь;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пристань, 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склоню главу,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вечно отдохнуть.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Иисусе Бог мне не судья,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– Друг и Пастырь мой;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мой покров, 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spc="-15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5400" b="1" spc="-15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моя,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радость, и покой.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8579</TotalTime>
  <Words>94</Words>
  <Application>Microsoft Macintosh PowerPoint</Application>
  <PresentationFormat>Экран (4:3)</PresentationFormat>
  <Paragraphs>22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Мария</cp:lastModifiedBy>
  <cp:revision>234</cp:revision>
  <dcterms:created xsi:type="dcterms:W3CDTF">2016-09-02T12:17:38Z</dcterms:created>
  <dcterms:modified xsi:type="dcterms:W3CDTF">2020-10-14T11:14:53Z</dcterms:modified>
</cp:coreProperties>
</file>