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44" r:id="rId3"/>
    <p:sldId id="1045" r:id="rId4"/>
    <p:sldId id="1046" r:id="rId5"/>
    <p:sldId id="1047" r:id="rId6"/>
    <p:sldId id="1048" r:id="rId7"/>
    <p:sldId id="1049" r:id="rId8"/>
    <p:sldId id="1050" r:id="rId9"/>
    <p:sldId id="1051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A2A"/>
    <a:srgbClr val="02243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69" d="100"/>
          <a:sy n="69" d="100"/>
        </p:scale>
        <p:origin x="-1302" y="-108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999" y="476672"/>
            <a:ext cx="6408712" cy="29510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66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Христова кровь, стекавшая с креста</a:t>
            </a:r>
            <a:endParaRPr lang="bg-BG" sz="6600" b="1" dirty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D1A2A"/>
                </a:solidFill>
                <a:latin typeface="Arial"/>
                <a:cs typeface="Arial"/>
              </a:rPr>
              <a:t>Христова кровь,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D1A2A"/>
                </a:solidFill>
                <a:latin typeface="Arial"/>
                <a:cs typeface="Arial"/>
              </a:rPr>
              <a:t>С</a:t>
            </a:r>
            <a:r>
              <a:rPr lang="ru-RU" sz="4200" b="1" dirty="0" smtClean="0">
                <a:solidFill>
                  <a:srgbClr val="0D1A2A"/>
                </a:solidFill>
                <a:latin typeface="Arial"/>
                <a:cs typeface="Arial"/>
              </a:rPr>
              <a:t>текавшая </a:t>
            </a:r>
            <a:r>
              <a:rPr lang="ru-RU" sz="4200" b="1" dirty="0" smtClean="0">
                <a:solidFill>
                  <a:srgbClr val="0D1A2A"/>
                </a:solidFill>
                <a:latin typeface="Arial"/>
                <a:cs typeface="Arial"/>
              </a:rPr>
              <a:t>с креста,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D1A2A"/>
                </a:solidFill>
                <a:latin typeface="Arial"/>
                <a:cs typeface="Arial"/>
              </a:rPr>
              <a:t>Омоет мне и сердце, и</a:t>
            </a:r>
            <a:r>
              <a:rPr lang="ru-RU" sz="4200" b="1" dirty="0" smtClean="0">
                <a:solidFill>
                  <a:srgbClr val="0D1A2A"/>
                </a:solidFill>
                <a:latin typeface="Arial"/>
                <a:cs typeface="Arial"/>
              </a:rPr>
              <a:t> </a:t>
            </a:r>
            <a:r>
              <a:rPr lang="ru-RU" sz="4200" b="1" dirty="0" smtClean="0">
                <a:solidFill>
                  <a:srgbClr val="0D1A2A"/>
                </a:solidFill>
                <a:latin typeface="Arial"/>
                <a:cs typeface="Arial"/>
              </a:rPr>
              <a:t>уста,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D1A2A"/>
                </a:solidFill>
                <a:latin typeface="Arial"/>
                <a:cs typeface="Arial"/>
              </a:rPr>
              <a:t>Чтоб мог тогда, мой Бог,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D1A2A"/>
                </a:solidFill>
                <a:latin typeface="Arial"/>
                <a:cs typeface="Arial"/>
              </a:rPr>
              <a:t>Д</a:t>
            </a:r>
            <a:r>
              <a:rPr lang="ru-RU" sz="4200" b="1" dirty="0" smtClean="0">
                <a:solidFill>
                  <a:srgbClr val="0D1A2A"/>
                </a:solidFill>
                <a:latin typeface="Arial"/>
                <a:cs typeface="Arial"/>
              </a:rPr>
              <a:t>остойно </a:t>
            </a:r>
            <a:r>
              <a:rPr lang="ru-RU" sz="4200" b="1" dirty="0" smtClean="0">
                <a:solidFill>
                  <a:srgbClr val="0D1A2A"/>
                </a:solidFill>
                <a:latin typeface="Arial"/>
                <a:cs typeface="Arial"/>
              </a:rPr>
              <a:t>я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D1A2A"/>
                </a:solidFill>
                <a:latin typeface="Arial"/>
                <a:cs typeface="Arial"/>
              </a:rPr>
              <a:t>Воспеть </a:t>
            </a:r>
            <a:r>
              <a:rPr lang="ru-RU" sz="4200" b="1" dirty="0" smtClean="0">
                <a:solidFill>
                  <a:srgbClr val="0D1A2A"/>
                </a:solidFill>
                <a:latin typeface="Arial"/>
                <a:cs typeface="Arial"/>
              </a:rPr>
              <a:t>Тебя</a:t>
            </a:r>
            <a:r>
              <a:rPr lang="ru-RU" sz="4200" b="1" dirty="0" smtClean="0">
                <a:solidFill>
                  <a:srgbClr val="0D1A2A"/>
                </a:solidFill>
                <a:latin typeface="Arial"/>
                <a:cs typeface="Arial"/>
              </a:rPr>
              <a:t>, воспеть,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D1A2A"/>
                </a:solidFill>
                <a:latin typeface="Arial"/>
                <a:cs typeface="Arial"/>
              </a:rPr>
              <a:t>Господь, Тебя.</a:t>
            </a:r>
            <a:endParaRPr lang="ru-RU" sz="4200" b="1" dirty="0">
              <a:solidFill>
                <a:srgbClr val="0D1A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Припев: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Хвалу Тебе, </a:t>
            </a:r>
            <a:endParaRPr lang="ru-RU" sz="44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Господь</a:t>
            </a: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, </a:t>
            </a: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пою</a:t>
            </a:r>
            <a:endParaRPr lang="ru-RU" sz="44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За всю любовь Твою. </a:t>
            </a:r>
            <a:endParaRPr lang="ru-RU" sz="4400" b="1" dirty="0">
              <a:solidFill>
                <a:srgbClr val="0D1A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Я от грехов устал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И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 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изнемог,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Изъязвлен ими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С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 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головы до ног,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Но велика ко мне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Л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юбовь 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Твоя-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Тебе, Господь,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П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ою 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хваленье я. </a:t>
            </a:r>
            <a:endParaRPr lang="ru-RU" sz="4000" b="1" dirty="0">
              <a:solidFill>
                <a:srgbClr val="0D1A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Припев: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Хвалу Тебе, </a:t>
            </a:r>
            <a:endParaRPr lang="ru-RU" sz="44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Господь</a:t>
            </a: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, </a:t>
            </a: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пою</a:t>
            </a:r>
            <a:endParaRPr lang="ru-RU" sz="44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За всю любовь Твою. </a:t>
            </a:r>
            <a:endParaRPr lang="ru-RU" sz="4400" b="1" dirty="0">
              <a:solidFill>
                <a:srgbClr val="0D1A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В душе моей погас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Н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адежды 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свет,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Ни мира в ней,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Н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и 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счастья больше нет.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Но Ты велик!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В Тебе уверен я-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Простишь грехи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И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 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подкрепишь меня.</a:t>
            </a:r>
            <a:endParaRPr lang="ru-RU" sz="4000" b="1" dirty="0">
              <a:solidFill>
                <a:srgbClr val="0D1A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Припев: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Хвалу Тебе, </a:t>
            </a:r>
            <a:endParaRPr lang="ru-RU" sz="44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Господь</a:t>
            </a: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, </a:t>
            </a: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пою</a:t>
            </a:r>
            <a:endParaRPr lang="ru-RU" sz="44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За всю любовь Твою. </a:t>
            </a:r>
            <a:endParaRPr lang="ru-RU" sz="4400" b="1" dirty="0">
              <a:solidFill>
                <a:srgbClr val="0D1A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Хоть мрак в душе-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Ты вновь в ней свет зажжешь,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К Себе на грудь,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К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ак 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сына, привлечешь.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Пусть враг теснит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С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о 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всех сторон меня,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Ты всех сильней-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В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 </a:t>
            </a:r>
            <a:r>
              <a:rPr lang="ru-RU" sz="4000" b="1" dirty="0" smtClean="0">
                <a:solidFill>
                  <a:srgbClr val="0D1A2A"/>
                </a:solidFill>
                <a:latin typeface="Arial"/>
                <a:cs typeface="Arial"/>
              </a:rPr>
              <a:t>Тебе вся жизнь моя!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200" b="1" dirty="0">
              <a:solidFill>
                <a:srgbClr val="0D1A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Припев: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Хвалу Тебе, </a:t>
            </a:r>
            <a:endParaRPr lang="ru-RU" sz="44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Господь</a:t>
            </a: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, </a:t>
            </a: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пою</a:t>
            </a:r>
            <a:endParaRPr lang="ru-RU" sz="44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D1A2A"/>
                </a:solidFill>
                <a:latin typeface="Arial"/>
                <a:cs typeface="Arial"/>
              </a:rPr>
              <a:t>За всю любовь Твою. </a:t>
            </a:r>
            <a:endParaRPr lang="ru-RU" sz="4400" b="1" dirty="0">
              <a:solidFill>
                <a:srgbClr val="0D1A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8418</TotalTime>
  <Words>189</Words>
  <Application>Microsoft Office PowerPoint</Application>
  <PresentationFormat>Экран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Алексей</cp:lastModifiedBy>
  <cp:revision>226</cp:revision>
  <dcterms:created xsi:type="dcterms:W3CDTF">2016-09-02T12:17:38Z</dcterms:created>
  <dcterms:modified xsi:type="dcterms:W3CDTF">2020-10-14T11:34:41Z</dcterms:modified>
</cp:coreProperties>
</file>