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46" r:id="rId4"/>
    <p:sldId id="1048" r:id="rId5"/>
    <p:sldId id="1051" r:id="rId6"/>
    <p:sldId id="1050" r:id="rId7"/>
    <p:sldId id="1052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1A2A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69" d="100"/>
          <a:sy n="69" d="100"/>
        </p:scale>
        <p:origin x="-1302" y="-108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815" y="476672"/>
            <a:ext cx="5624895" cy="23272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bg-BG" sz="66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7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Он умер </a:t>
            </a:r>
          </a:p>
          <a:p>
            <a:pPr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7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      за меня</a:t>
            </a:r>
            <a:endParaRPr lang="bg-BG" sz="70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Спаситель мне сказал: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«Вес дел ничтожно мал,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Сила дел невелика-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олагайся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на Меня!»</a:t>
            </a:r>
            <a:endParaRPr lang="ru-RU" sz="4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0" y="-459432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Припев: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Смертью оплатил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се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мои грехи.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Мой Спаситель,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Божий Сын,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Он жизнь мне подарил!</a:t>
            </a:r>
            <a:endParaRPr lang="ru-RU" sz="4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Только вера в благодать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пособна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сердцу дать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Ценой Крови святой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рощенье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и покой.</a:t>
            </a:r>
            <a:endParaRPr lang="ru-RU" sz="4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0" y="-459432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Припев: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Смертью оплатил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се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мои грехи.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Мой Спаситель,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Божий Сын,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Он жизнь мне подарил!</a:t>
            </a:r>
            <a:endParaRPr lang="ru-RU" sz="4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400" b="1" dirty="0" smtClean="0"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Однажды в небесах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Не в силах слез сдержать,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«Ведь Он умер за меня!»-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Я буду повторять.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200" b="1" dirty="0">
              <a:solidFill>
                <a:srgbClr val="0D1A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0" y="-459432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Припев: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Смертью оплатил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се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мои грехи.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Мой Спаситель,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Божий Сын,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Он жизнь мне подарил!</a:t>
            </a:r>
            <a:endParaRPr lang="ru-RU" sz="4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8420</TotalTime>
  <Words>114</Words>
  <Application>Microsoft Office PowerPoint</Application>
  <PresentationFormat>Экран (4:3)</PresentationFormat>
  <Paragraphs>37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Алексей</cp:lastModifiedBy>
  <cp:revision>227</cp:revision>
  <dcterms:created xsi:type="dcterms:W3CDTF">2016-09-02T12:17:38Z</dcterms:created>
  <dcterms:modified xsi:type="dcterms:W3CDTF">2020-10-14T11:43:12Z</dcterms:modified>
</cp:coreProperties>
</file>