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65" r:id="rId2"/>
    <p:sldId id="267" r:id="rId3"/>
    <p:sldId id="269" r:id="rId4"/>
    <p:sldId id="268" r:id="rId5"/>
    <p:sldId id="277" r:id="rId6"/>
    <p:sldId id="278" r:id="rId7"/>
    <p:sldId id="279" r:id="rId8"/>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xmlns="">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82"/>
    <p:restoredTop sz="75172" autoAdjust="0"/>
  </p:normalViewPr>
  <p:slideViewPr>
    <p:cSldViewPr snapToGrid="0" snapToObjects="1">
      <p:cViewPr varScale="1">
        <p:scale>
          <a:sx n="67" d="100"/>
          <a:sy n="67" d="100"/>
        </p:scale>
        <p:origin x="-1458" y="-90"/>
      </p:cViewPr>
      <p:guideLst>
        <p:guide orient="horz" pos="762"/>
        <p:guide pos="2413"/>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xmlns=""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cstate="print"/>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cstate="print"/>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cstate="print"/>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11" Type="http://schemas.microsoft.com/office/2007/relationships/hdphoto" Target="../media/hdphoto3.wdp"/><Relationship Id="rId5" Type="http://schemas.openxmlformats.org/officeDocument/2006/relationships/image" Target="../media/image11.jpeg"/><Relationship Id="rId10" Type="http://schemas.openxmlformats.org/officeDocument/2006/relationships/image" Target="../media/image14.png"/><Relationship Id="rId4" Type="http://schemas.openxmlformats.org/officeDocument/2006/relationships/image" Target="../media/image10.jpe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xmlns="">
                  <a14:imgLayer r:embed="rId7">
                    <a14:imgEffect>
                      <a14:colorTemperature colorTemp="5900"/>
                    </a14:imgEffect>
                  </a14:imgLayer>
                </a14:imgProps>
              </a:ext>
              <a:ext uri="{28A0092B-C50C-407E-A947-70E740481C1C}">
                <a14:useLocalDpi xmlns:a14="http://schemas.microsoft.com/office/drawing/2010/main" xmlns=""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xmlns="" id="{E4438512-FB30-8240-9BEE-8A05FE64B54F}"/>
              </a:ext>
            </a:extLst>
          </p:cNvPr>
          <p:cNvSpPr txBox="1">
            <a:spLocks/>
          </p:cNvSpPr>
          <p:nvPr/>
        </p:nvSpPr>
        <p:spPr>
          <a:xfrm>
            <a:off x="1941816" y="330917"/>
            <a:ext cx="5852741" cy="18359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70000"/>
              </a:lnSpc>
              <a:buNone/>
              <a:defRPr sz="11100" b="1" i="0">
                <a:solidFill>
                  <a:srgbClr val="FEBF2E"/>
                </a:solidFill>
                <a:latin typeface="Calibri"/>
                <a:ea typeface="Calibri"/>
                <a:cs typeface="Calibri"/>
                <a:sym typeface="Calibri"/>
              </a:defRPr>
            </a:pPr>
            <a:r>
              <a:rPr lang="bg-BG" sz="6000" b="1" dirty="0" smtClean="0">
                <a:solidFill>
                  <a:schemeClr val="tx1">
                    <a:lumMod val="95000"/>
                    <a:lumOff val="5000"/>
                  </a:schemeClr>
                </a:solidFill>
                <a:latin typeface="Arial" panose="020B0604020202020204" pitchFamily="34" charset="0"/>
                <a:ea typeface="Calibri"/>
                <a:cs typeface="Arial" panose="020B0604020202020204" pitchFamily="34" charset="0"/>
                <a:sym typeface="Calibri"/>
              </a:rPr>
              <a:t>Друга дивного </a:t>
            </a:r>
          </a:p>
          <a:p>
            <a:pPr marL="0" indent="0" algn="ctr">
              <a:lnSpc>
                <a:spcPct val="70000"/>
              </a:lnSpc>
              <a:buNone/>
              <a:defRPr sz="11100" b="1" i="0">
                <a:solidFill>
                  <a:srgbClr val="FEBF2E"/>
                </a:solidFill>
                <a:latin typeface="Calibri"/>
                <a:ea typeface="Calibri"/>
                <a:cs typeface="Calibri"/>
                <a:sym typeface="Calibri"/>
              </a:defRPr>
            </a:pPr>
            <a:r>
              <a:rPr lang="bg-BG" sz="6000" dirty="0" smtClean="0">
                <a:solidFill>
                  <a:schemeClr val="tx1">
                    <a:lumMod val="95000"/>
                    <a:lumOff val="5000"/>
                  </a:schemeClr>
                </a:solidFill>
                <a:latin typeface="Arial" panose="020B0604020202020204" pitchFamily="34" charset="0"/>
                <a:ea typeface="Calibri"/>
                <a:cs typeface="Arial" panose="020B0604020202020204" pitchFamily="34" charset="0"/>
                <a:sym typeface="Calibri"/>
              </a:rPr>
              <a:t>   нашел я</a:t>
            </a:r>
            <a:endParaRPr lang="bg-BG" sz="6000" b="1" dirty="0">
              <a:solidFill>
                <a:schemeClr val="tx1">
                  <a:lumMod val="95000"/>
                  <a:lumOff val="5000"/>
                </a:schemeClr>
              </a:solidFill>
              <a:latin typeface="Arial" panose="020B0604020202020204" pitchFamily="34" charset="0"/>
              <a:ea typeface="Calibri"/>
              <a:cs typeface="Arial" panose="020B0604020202020204" pitchFamily="34" charset="0"/>
              <a:sym typeface="Calibri"/>
            </a:endParaRP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xmlns="">
                  <a14:imgLayer r:embed="rId9">
                    <a14:imgEffect>
                      <a14:colorTemperature colorTemp="5900"/>
                    </a14:imgEffect>
                    <a14:imgEffect>
                      <a14:saturation sat="400000"/>
                    </a14:imgEffect>
                  </a14:imgLayer>
                </a14:imgProps>
              </a:ext>
              <a:ext uri="{28A0092B-C50C-407E-A947-70E740481C1C}">
                <a14:useLocalDpi xmlns:a14="http://schemas.microsoft.com/office/drawing/2010/main" xmlns=""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xmlns="">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xmlns=""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xmlns="" val="106660224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xmlns="" id="{6FDBC29A-CD02-8A4B-A371-19BB2054B008}"/>
              </a:ext>
            </a:extLst>
          </p:cNvPr>
          <p:cNvSpPr txBox="1">
            <a:spLocks/>
          </p:cNvSpPr>
          <p:nvPr/>
        </p:nvSpPr>
        <p:spPr>
          <a:xfrm>
            <a:off x="1971675" y="713477"/>
            <a:ext cx="7059308" cy="3715647"/>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400" b="1" dirty="0" smtClean="0">
                <a:solidFill>
                  <a:schemeClr val="tx1"/>
                </a:solidFill>
                <a:latin typeface="Arial"/>
                <a:cs typeface="Arial"/>
              </a:rPr>
              <a:t>Друга дивного нашел я,</a:t>
            </a:r>
          </a:p>
          <a:p>
            <a:pPr algn="l" defTabSz="685800">
              <a:spcBef>
                <a:spcPts val="1350"/>
              </a:spcBef>
              <a:buClr>
                <a:srgbClr val="595959"/>
              </a:buClr>
            </a:pPr>
            <a:r>
              <a:rPr lang="ru-RU" sz="4400" b="1" dirty="0" smtClean="0">
                <a:solidFill>
                  <a:schemeClr val="tx1"/>
                </a:solidFill>
                <a:latin typeface="Arial"/>
                <a:cs typeface="Arial"/>
              </a:rPr>
              <a:t>За меня Он жизнь отдал.</a:t>
            </a:r>
          </a:p>
          <a:p>
            <a:pPr algn="l" defTabSz="685800">
              <a:spcBef>
                <a:spcPts val="1350"/>
              </a:spcBef>
              <a:buClr>
                <a:srgbClr val="595959"/>
              </a:buClr>
            </a:pPr>
            <a:r>
              <a:rPr lang="ru-RU" sz="4400" b="1" dirty="0" smtClean="0">
                <a:solidFill>
                  <a:schemeClr val="tx1"/>
                </a:solidFill>
                <a:latin typeface="Arial"/>
                <a:cs typeface="Arial"/>
              </a:rPr>
              <a:t>И к ногам Его пришел я,</a:t>
            </a:r>
          </a:p>
          <a:p>
            <a:pPr algn="l" defTabSz="685800">
              <a:spcBef>
                <a:spcPts val="1350"/>
              </a:spcBef>
              <a:buClr>
                <a:srgbClr val="595959"/>
              </a:buClr>
            </a:pPr>
            <a:r>
              <a:rPr lang="ru-RU" sz="4400" b="1" dirty="0" smtClean="0">
                <a:solidFill>
                  <a:schemeClr val="tx1"/>
                </a:solidFill>
                <a:latin typeface="Arial"/>
                <a:cs typeface="Arial"/>
              </a:rPr>
              <a:t>Чтоб меня Он оправдал.</a:t>
            </a:r>
          </a:p>
          <a:p>
            <a:pPr algn="l" defTabSz="685800">
              <a:spcBef>
                <a:spcPts val="1350"/>
              </a:spcBef>
              <a:buClr>
                <a:srgbClr val="595959"/>
              </a:buClr>
            </a:pPr>
            <a:endParaRPr lang="ru-RU" sz="4400" b="1" dirty="0">
              <a:solidFill>
                <a:schemeClr val="tx1"/>
              </a:solidFill>
              <a:latin typeface="Arial"/>
              <a:cs typeface="Arial"/>
            </a:endParaRPr>
          </a:p>
        </p:txBody>
      </p:sp>
    </p:spTree>
    <p:extLst>
      <p:ext uri="{BB962C8B-B14F-4D97-AF65-F5344CB8AC3E}">
        <p14:creationId xmlns:p14="http://schemas.microsoft.com/office/powerpoint/2010/main" xmlns="" val="294026252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571501" y="451635"/>
            <a:ext cx="8280124"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400" b="1" dirty="0" smtClean="0">
                <a:solidFill>
                  <a:schemeClr val="tx1"/>
                </a:solidFill>
                <a:latin typeface="Arial"/>
                <a:cs typeface="Arial"/>
              </a:rPr>
              <a:t>Он один на свете верен нам,</a:t>
            </a:r>
          </a:p>
          <a:p>
            <a:pPr algn="l" defTabSz="685800">
              <a:spcBef>
                <a:spcPts val="1350"/>
              </a:spcBef>
              <a:buClr>
                <a:srgbClr val="595959"/>
              </a:buClr>
            </a:pPr>
            <a:r>
              <a:rPr lang="ru-RU" sz="4400" b="1" dirty="0" smtClean="0">
                <a:solidFill>
                  <a:schemeClr val="tx1"/>
                </a:solidFill>
                <a:latin typeface="Arial"/>
                <a:cs typeface="Arial"/>
              </a:rPr>
              <a:t>Друг лучший мой, </a:t>
            </a:r>
          </a:p>
          <a:p>
            <a:pPr algn="l" defTabSz="685800">
              <a:spcBef>
                <a:spcPts val="1350"/>
              </a:spcBef>
              <a:buClr>
                <a:srgbClr val="595959"/>
              </a:buClr>
            </a:pPr>
            <a:r>
              <a:rPr lang="ru-RU" sz="4400" b="1" dirty="0" smtClean="0">
                <a:solidFill>
                  <a:schemeClr val="tx1"/>
                </a:solidFill>
                <a:latin typeface="Arial"/>
                <a:cs typeface="Arial"/>
              </a:rPr>
              <a:t>Друг и твой-</a:t>
            </a:r>
          </a:p>
          <a:p>
            <a:pPr algn="l" defTabSz="685800">
              <a:spcBef>
                <a:spcPts val="1350"/>
              </a:spcBef>
              <a:buClr>
                <a:srgbClr val="595959"/>
              </a:buClr>
            </a:pPr>
            <a:r>
              <a:rPr lang="ru-RU" sz="4400" b="1" dirty="0" smtClean="0">
                <a:solidFill>
                  <a:schemeClr val="tx1"/>
                </a:solidFill>
                <a:latin typeface="Arial"/>
                <a:cs typeface="Arial"/>
              </a:rPr>
              <a:t>Иисус, Спаситель дорогой.</a:t>
            </a:r>
          </a:p>
          <a:p>
            <a:pPr defTabSz="685800">
              <a:spcBef>
                <a:spcPts val="1350"/>
              </a:spcBef>
              <a:buClr>
                <a:srgbClr val="595959"/>
              </a:buClr>
            </a:pPr>
            <a:endParaRPr lang="ru-RU" sz="4000" b="1" dirty="0" smtClean="0">
              <a:solidFill>
                <a:schemeClr val="tx1"/>
              </a:solidFill>
              <a:latin typeface="Arial"/>
              <a:cs typeface="Arial"/>
            </a:endParaRPr>
          </a:p>
          <a:p>
            <a:pPr defTabSz="685800">
              <a:spcBef>
                <a:spcPts val="1350"/>
              </a:spcBef>
              <a:buClr>
                <a:srgbClr val="595959"/>
              </a:buClr>
            </a:pPr>
            <a:endParaRPr lang="ru-RU" sz="4000" b="1" dirty="0" smtClean="0">
              <a:solidFill>
                <a:schemeClr val="tx1"/>
              </a:solidFill>
              <a:latin typeface="Arial"/>
              <a:cs typeface="Arial"/>
            </a:endParaRPr>
          </a:p>
        </p:txBody>
      </p:sp>
    </p:spTree>
    <p:extLst>
      <p:ext uri="{BB962C8B-B14F-4D97-AF65-F5344CB8AC3E}">
        <p14:creationId xmlns:p14="http://schemas.microsoft.com/office/powerpoint/2010/main" xmlns="" val="148594947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4" name="Picture 3" descr="right.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flipV="1">
            <a:off x="6246687" y="0"/>
            <a:ext cx="2911735" cy="5143500"/>
          </a:xfrm>
          <a:prstGeom prst="rect">
            <a:avLst/>
          </a:prstGeom>
        </p:spPr>
      </p:pic>
      <p:sp>
        <p:nvSpPr>
          <p:cNvPr id="5" name="Объект 2">
            <a:extLst>
              <a:ext uri="{FF2B5EF4-FFF2-40B4-BE49-F238E27FC236}">
                <a16:creationId xmlns:a16="http://schemas.microsoft.com/office/drawing/2014/main" xmlns="" id="{CAA2283C-6549-BE45-B1FC-0FF887AC62C4}"/>
              </a:ext>
            </a:extLst>
          </p:cNvPr>
          <p:cNvSpPr txBox="1">
            <a:spLocks/>
          </p:cNvSpPr>
          <p:nvPr/>
        </p:nvSpPr>
        <p:spPr>
          <a:xfrm>
            <a:off x="285750" y="227037"/>
            <a:ext cx="6431757" cy="4530702"/>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lnSpc>
                <a:spcPct val="80000"/>
              </a:lnSpc>
              <a:spcBef>
                <a:spcPts val="1350"/>
              </a:spcBef>
              <a:buClr>
                <a:srgbClr val="595959"/>
              </a:buClr>
            </a:pPr>
            <a:r>
              <a:rPr lang="ru-RU" sz="4400" b="1" dirty="0" smtClean="0">
                <a:solidFill>
                  <a:schemeClr val="tx1"/>
                </a:solidFill>
                <a:latin typeface="Arial"/>
                <a:ea typeface="+mn-ea"/>
                <a:cs typeface="Arial"/>
              </a:rPr>
              <a:t>Путь Он к небу </a:t>
            </a:r>
            <a:r>
              <a:rPr lang="ru-RU" sz="4400" b="1" dirty="0" smtClean="0">
                <a:solidFill>
                  <a:schemeClr val="tx1"/>
                </a:solidFill>
                <a:latin typeface="Arial"/>
                <a:ea typeface="+mn-ea"/>
                <a:cs typeface="Arial"/>
              </a:rPr>
              <a:t>Проложил </a:t>
            </a:r>
            <a:r>
              <a:rPr lang="ru-RU" sz="4400" b="1" dirty="0" smtClean="0">
                <a:solidFill>
                  <a:schemeClr val="tx1"/>
                </a:solidFill>
                <a:latin typeface="Arial"/>
                <a:ea typeface="+mn-ea"/>
                <a:cs typeface="Arial"/>
              </a:rPr>
              <a:t>нам</a:t>
            </a:r>
          </a:p>
          <a:p>
            <a:pPr algn="l" defTabSz="685800">
              <a:lnSpc>
                <a:spcPct val="80000"/>
              </a:lnSpc>
              <a:spcBef>
                <a:spcPts val="1350"/>
              </a:spcBef>
              <a:buClr>
                <a:srgbClr val="595959"/>
              </a:buClr>
            </a:pPr>
            <a:r>
              <a:rPr lang="ru-RU" sz="4400" b="1" dirty="0" smtClean="0">
                <a:solidFill>
                  <a:schemeClr val="tx1"/>
                </a:solidFill>
                <a:latin typeface="Arial"/>
                <a:ea typeface="+mn-ea"/>
                <a:cs typeface="Arial"/>
              </a:rPr>
              <a:t>И жизнь вечную дает;</a:t>
            </a:r>
          </a:p>
          <a:p>
            <a:pPr algn="l" defTabSz="685800">
              <a:lnSpc>
                <a:spcPct val="80000"/>
              </a:lnSpc>
              <a:spcBef>
                <a:spcPts val="1350"/>
              </a:spcBef>
              <a:buClr>
                <a:srgbClr val="595959"/>
              </a:buClr>
            </a:pPr>
            <a:r>
              <a:rPr lang="ru-RU" sz="4400" b="1" dirty="0" smtClean="0">
                <a:solidFill>
                  <a:schemeClr val="tx1"/>
                </a:solidFill>
                <a:latin typeface="Arial"/>
                <a:ea typeface="+mn-ea"/>
                <a:cs typeface="Arial"/>
              </a:rPr>
              <a:t>Хочет, чтоб </a:t>
            </a:r>
            <a:r>
              <a:rPr lang="ru-RU" sz="4400" b="1" dirty="0" smtClean="0">
                <a:solidFill>
                  <a:schemeClr val="tx1"/>
                </a:solidFill>
                <a:latin typeface="Arial"/>
                <a:ea typeface="+mn-ea"/>
                <a:cs typeface="Arial"/>
              </a:rPr>
              <a:t>Счастливым </a:t>
            </a:r>
            <a:r>
              <a:rPr lang="ru-RU" sz="4400" b="1" dirty="0" smtClean="0">
                <a:solidFill>
                  <a:schemeClr val="tx1"/>
                </a:solidFill>
                <a:latin typeface="Arial"/>
                <a:ea typeface="+mn-ea"/>
                <a:cs typeface="Arial"/>
              </a:rPr>
              <a:t>был там</a:t>
            </a:r>
          </a:p>
          <a:p>
            <a:pPr algn="l" defTabSz="685800">
              <a:lnSpc>
                <a:spcPct val="80000"/>
              </a:lnSpc>
              <a:spcBef>
                <a:spcPts val="1350"/>
              </a:spcBef>
              <a:buClr>
                <a:srgbClr val="595959"/>
              </a:buClr>
            </a:pPr>
            <a:r>
              <a:rPr lang="ru-RU" sz="4400" b="1" dirty="0" smtClean="0">
                <a:solidFill>
                  <a:schemeClr val="tx1"/>
                </a:solidFill>
                <a:latin typeface="Arial"/>
                <a:ea typeface="+mn-ea"/>
                <a:cs typeface="Arial"/>
              </a:rPr>
              <a:t>Его избранный народ.</a:t>
            </a:r>
            <a:endParaRPr lang="ru-RU" sz="4400" b="1" dirty="0">
              <a:solidFill>
                <a:schemeClr val="tx1"/>
              </a:solidFill>
              <a:latin typeface="Arial"/>
              <a:cs typeface="Arial"/>
            </a:endParaRPr>
          </a:p>
        </p:txBody>
      </p:sp>
    </p:spTree>
    <p:extLst>
      <p:ext uri="{BB962C8B-B14F-4D97-AF65-F5344CB8AC3E}">
        <p14:creationId xmlns:p14="http://schemas.microsoft.com/office/powerpoint/2010/main" xmlns="" val="10745741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571501" y="451635"/>
            <a:ext cx="8280124"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400" b="1" dirty="0" smtClean="0">
                <a:solidFill>
                  <a:schemeClr val="tx1"/>
                </a:solidFill>
                <a:latin typeface="Arial"/>
                <a:cs typeface="Arial"/>
              </a:rPr>
              <a:t>Он один на свете верен нам,</a:t>
            </a:r>
          </a:p>
          <a:p>
            <a:pPr algn="l" defTabSz="685800">
              <a:spcBef>
                <a:spcPts val="1350"/>
              </a:spcBef>
              <a:buClr>
                <a:srgbClr val="595959"/>
              </a:buClr>
            </a:pPr>
            <a:r>
              <a:rPr lang="ru-RU" sz="4400" b="1" dirty="0" smtClean="0">
                <a:solidFill>
                  <a:schemeClr val="tx1"/>
                </a:solidFill>
                <a:latin typeface="Arial"/>
                <a:cs typeface="Arial"/>
              </a:rPr>
              <a:t>Друг лучший мой, </a:t>
            </a:r>
          </a:p>
          <a:p>
            <a:pPr algn="l" defTabSz="685800">
              <a:spcBef>
                <a:spcPts val="1350"/>
              </a:spcBef>
              <a:buClr>
                <a:srgbClr val="595959"/>
              </a:buClr>
            </a:pPr>
            <a:r>
              <a:rPr lang="ru-RU" sz="4400" b="1" dirty="0" smtClean="0">
                <a:solidFill>
                  <a:schemeClr val="tx1"/>
                </a:solidFill>
                <a:latin typeface="Arial"/>
                <a:cs typeface="Arial"/>
              </a:rPr>
              <a:t>Друг и твой-</a:t>
            </a:r>
          </a:p>
          <a:p>
            <a:pPr algn="l" defTabSz="685800">
              <a:spcBef>
                <a:spcPts val="1350"/>
              </a:spcBef>
              <a:buClr>
                <a:srgbClr val="595959"/>
              </a:buClr>
            </a:pPr>
            <a:r>
              <a:rPr lang="ru-RU" sz="4400" b="1" dirty="0" smtClean="0">
                <a:solidFill>
                  <a:schemeClr val="tx1"/>
                </a:solidFill>
                <a:latin typeface="Arial"/>
                <a:cs typeface="Arial"/>
              </a:rPr>
              <a:t>Иисус, Спаситель дорогой.</a:t>
            </a:r>
          </a:p>
          <a:p>
            <a:pPr defTabSz="685800">
              <a:spcBef>
                <a:spcPts val="1350"/>
              </a:spcBef>
              <a:buClr>
                <a:srgbClr val="595959"/>
              </a:buClr>
            </a:pPr>
            <a:endParaRPr lang="ru-RU" sz="4000" b="1" dirty="0" smtClean="0">
              <a:solidFill>
                <a:schemeClr val="tx1"/>
              </a:solidFill>
              <a:latin typeface="Arial"/>
              <a:cs typeface="Arial"/>
            </a:endParaRPr>
          </a:p>
          <a:p>
            <a:pPr defTabSz="685800">
              <a:spcBef>
                <a:spcPts val="1350"/>
              </a:spcBef>
              <a:buClr>
                <a:srgbClr val="595959"/>
              </a:buClr>
            </a:pPr>
            <a:endParaRPr lang="ru-RU" sz="4000" b="1" dirty="0" smtClean="0">
              <a:solidFill>
                <a:schemeClr val="tx1"/>
              </a:solidFill>
              <a:latin typeface="Arial"/>
              <a:cs typeface="Arial"/>
            </a:endParaRPr>
          </a:p>
        </p:txBody>
      </p:sp>
    </p:spTree>
    <p:extLst>
      <p:ext uri="{BB962C8B-B14F-4D97-AF65-F5344CB8AC3E}">
        <p14:creationId xmlns:p14="http://schemas.microsoft.com/office/powerpoint/2010/main" xmlns="" val="148594947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xmlns="" id="{6FDBC29A-CD02-8A4B-A371-19BB2054B008}"/>
              </a:ext>
            </a:extLst>
          </p:cNvPr>
          <p:cNvSpPr txBox="1">
            <a:spLocks/>
          </p:cNvSpPr>
          <p:nvPr/>
        </p:nvSpPr>
        <p:spPr>
          <a:xfrm>
            <a:off x="2178121" y="713478"/>
            <a:ext cx="6852862"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fontScale="85000" lnSpcReduction="1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800" b="1" dirty="0" smtClean="0">
                <a:solidFill>
                  <a:schemeClr val="tx1"/>
                </a:solidFill>
                <a:latin typeface="Arial"/>
                <a:cs typeface="Arial"/>
              </a:rPr>
              <a:t>Друг, тебя зовет Спаситель,</a:t>
            </a:r>
          </a:p>
          <a:p>
            <a:pPr algn="l" defTabSz="685800">
              <a:spcBef>
                <a:spcPts val="1350"/>
              </a:spcBef>
              <a:buClr>
                <a:srgbClr val="595959"/>
              </a:buClr>
            </a:pPr>
            <a:r>
              <a:rPr lang="ru-RU" sz="4800" b="1" dirty="0" smtClean="0">
                <a:solidFill>
                  <a:schemeClr val="tx1"/>
                </a:solidFill>
                <a:latin typeface="Arial"/>
                <a:cs typeface="Arial"/>
              </a:rPr>
              <a:t>Ты на зов Христа приди.</a:t>
            </a:r>
          </a:p>
          <a:p>
            <a:pPr algn="l" defTabSz="685800">
              <a:spcBef>
                <a:spcPts val="1350"/>
              </a:spcBef>
              <a:buClr>
                <a:srgbClr val="595959"/>
              </a:buClr>
            </a:pPr>
            <a:r>
              <a:rPr lang="ru-RU" sz="4800" b="1" dirty="0" smtClean="0">
                <a:solidFill>
                  <a:schemeClr val="tx1"/>
                </a:solidFill>
                <a:latin typeface="Arial"/>
                <a:cs typeface="Arial"/>
              </a:rPr>
              <a:t>Чтоб войти в Его обитель</a:t>
            </a:r>
          </a:p>
          <a:p>
            <a:pPr algn="l" defTabSz="685800">
              <a:spcBef>
                <a:spcPts val="1350"/>
              </a:spcBef>
              <a:buClr>
                <a:srgbClr val="595959"/>
              </a:buClr>
            </a:pPr>
            <a:r>
              <a:rPr lang="ru-RU" sz="4800" b="1" dirty="0" smtClean="0">
                <a:solidFill>
                  <a:schemeClr val="tx1"/>
                </a:solidFill>
                <a:latin typeface="Arial"/>
                <a:cs typeface="Arial"/>
              </a:rPr>
              <a:t>И прильнуть к Его груди.</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xmlns="" val="294026252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614363" y="451635"/>
            <a:ext cx="8237262" cy="386319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400" b="1" dirty="0" smtClean="0">
                <a:solidFill>
                  <a:schemeClr val="tx1"/>
                </a:solidFill>
                <a:latin typeface="Arial"/>
                <a:cs typeface="Arial"/>
              </a:rPr>
              <a:t>Он один на свете верен нам,</a:t>
            </a:r>
          </a:p>
          <a:p>
            <a:pPr algn="l" defTabSz="685800">
              <a:spcBef>
                <a:spcPts val="1350"/>
              </a:spcBef>
              <a:buClr>
                <a:srgbClr val="595959"/>
              </a:buClr>
            </a:pPr>
            <a:r>
              <a:rPr lang="ru-RU" sz="4400" b="1" dirty="0" smtClean="0">
                <a:solidFill>
                  <a:schemeClr val="tx1"/>
                </a:solidFill>
                <a:latin typeface="Arial"/>
                <a:cs typeface="Arial"/>
              </a:rPr>
              <a:t>Друг лучший мой, </a:t>
            </a:r>
          </a:p>
          <a:p>
            <a:pPr algn="l" defTabSz="685800">
              <a:spcBef>
                <a:spcPts val="1350"/>
              </a:spcBef>
              <a:buClr>
                <a:srgbClr val="595959"/>
              </a:buClr>
            </a:pPr>
            <a:r>
              <a:rPr lang="ru-RU" sz="4400" b="1" dirty="0" smtClean="0">
                <a:solidFill>
                  <a:schemeClr val="tx1"/>
                </a:solidFill>
                <a:latin typeface="Arial"/>
                <a:cs typeface="Arial"/>
              </a:rPr>
              <a:t>Друг и твой-</a:t>
            </a:r>
          </a:p>
          <a:p>
            <a:pPr algn="l" defTabSz="685800">
              <a:spcBef>
                <a:spcPts val="1350"/>
              </a:spcBef>
              <a:buClr>
                <a:srgbClr val="595959"/>
              </a:buClr>
            </a:pPr>
            <a:r>
              <a:rPr lang="ru-RU" sz="4400" b="1" dirty="0" smtClean="0">
                <a:solidFill>
                  <a:schemeClr val="tx1"/>
                </a:solidFill>
                <a:latin typeface="Arial"/>
                <a:cs typeface="Arial"/>
              </a:rPr>
              <a:t>Иисус, Спаситель дорогой.</a:t>
            </a:r>
          </a:p>
          <a:p>
            <a:pPr defTabSz="685800">
              <a:spcBef>
                <a:spcPts val="1350"/>
              </a:spcBef>
              <a:buClr>
                <a:srgbClr val="595959"/>
              </a:buClr>
            </a:pPr>
            <a:endParaRPr lang="ru-RU" sz="4000" b="1" dirty="0" smtClean="0">
              <a:solidFill>
                <a:schemeClr val="tx1"/>
              </a:solidFill>
              <a:latin typeface="Arial"/>
              <a:cs typeface="Arial"/>
            </a:endParaRPr>
          </a:p>
          <a:p>
            <a:pPr defTabSz="685800">
              <a:spcBef>
                <a:spcPts val="1350"/>
              </a:spcBef>
              <a:buClr>
                <a:srgbClr val="595959"/>
              </a:buClr>
            </a:pPr>
            <a:endParaRPr lang="ru-RU" sz="4000" b="1" dirty="0" smtClean="0">
              <a:solidFill>
                <a:schemeClr val="tx1"/>
              </a:solidFill>
              <a:latin typeface="Arial"/>
              <a:cs typeface="Arial"/>
            </a:endParaRPr>
          </a:p>
        </p:txBody>
      </p:sp>
    </p:spTree>
    <p:extLst>
      <p:ext uri="{BB962C8B-B14F-4D97-AF65-F5344CB8AC3E}">
        <p14:creationId xmlns:p14="http://schemas.microsoft.com/office/powerpoint/2010/main" xmlns="" val="1485949473"/>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1058</TotalTime>
  <Words>129</Words>
  <Application>Microsoft Office PowerPoint</Application>
  <PresentationFormat>Экран (16:9)</PresentationFormat>
  <Paragraphs>26</Paragraphs>
  <Slides>7</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White</vt:lpstr>
      <vt:lpstr>Слайд 1</vt:lpstr>
      <vt:lpstr>Слайд 2</vt:lpstr>
      <vt:lpstr>Слайд 3</vt:lpstr>
      <vt:lpstr>Слайд 4</vt:lpstr>
      <vt:lpstr>Слайд 5</vt:lpstr>
      <vt:lpstr>Слайд 6</vt:lpstr>
      <vt:lpstr>Слайд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Алексей</cp:lastModifiedBy>
  <cp:revision>78</cp:revision>
  <dcterms:modified xsi:type="dcterms:W3CDTF">2020-10-14T12:11:06Z</dcterms:modified>
</cp:coreProperties>
</file>