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7" r:id="rId3"/>
    <p:sldId id="269" r:id="rId4"/>
    <p:sldId id="268" r:id="rId5"/>
    <p:sldId id="280" r:id="rId6"/>
    <p:sldId id="278" r:id="rId7"/>
    <p:sldId id="281"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67" d="100"/>
          <a:sy n="67" d="100"/>
        </p:scale>
        <p:origin x="-1458" y="-90"/>
      </p:cViewPr>
      <p:guideLst>
        <p:guide orient="horz" pos="762"/>
        <p:guide pos="2413"/>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 xmlns:a14="http://schemas.microsoft.com/office/drawing/2010/main">
                  <a14:imgLayer r:embed="rId7">
                    <a14:imgEffect>
                      <a14:colorTemperature colorTemp="5900"/>
                    </a14:imgEffect>
                  </a14:imgLayer>
                </a14:imgProps>
              </a:ext>
              <a:ext uri="{28A0092B-C50C-407E-A947-70E740481C1C}">
                <a14:useLocalDpi xmlns=""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66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Как </a:t>
            </a:r>
          </a:p>
          <a:p>
            <a:pPr marL="0" indent="0" algn="ctr">
              <a:lnSpc>
                <a:spcPct val="70000"/>
              </a:lnSpc>
              <a:buNone/>
              <a:defRPr sz="11100" b="1" i="0">
                <a:solidFill>
                  <a:srgbClr val="FEBF2E"/>
                </a:solidFill>
                <a:latin typeface="Calibri"/>
                <a:ea typeface="Calibri"/>
                <a:cs typeface="Calibri"/>
                <a:sym typeface="Calibri"/>
              </a:defRPr>
            </a:pPr>
            <a:r>
              <a:rPr lang="bg-BG" sz="66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счастлив я!</a:t>
            </a:r>
            <a:endParaRPr lang="bg-BG" sz="66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 xmlns:a14="http://schemas.microsoft.com/office/drawing/2010/main">
                  <a14:imgLayer r:embed="rId9">
                    <a14:imgEffect>
                      <a14:colorTemperature colorTemp="5900"/>
                    </a14:imgEffect>
                    <a14:imgEffect>
                      <a14:saturation sat="400000"/>
                    </a14:imgEffect>
                  </a14:imgLayer>
                </a14:imgProps>
              </a:ext>
              <a:ext uri="{28A0092B-C50C-407E-A947-70E740481C1C}">
                <a14:useLocalDpi xmlns=""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78121" y="457200"/>
            <a:ext cx="6852862" cy="430053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14200" b="1" dirty="0" smtClean="0">
                <a:solidFill>
                  <a:schemeClr val="tx1"/>
                </a:solidFill>
                <a:latin typeface="Arial"/>
                <a:cs typeface="Arial"/>
              </a:rPr>
              <a:t>Как счастлив я, что спасен я Христом!</a:t>
            </a:r>
          </a:p>
          <a:p>
            <a:pPr algn="l" defTabSz="685800">
              <a:spcBef>
                <a:spcPts val="1350"/>
              </a:spcBef>
              <a:buClr>
                <a:srgbClr val="595959"/>
              </a:buClr>
            </a:pPr>
            <a:r>
              <a:rPr lang="ru-RU" sz="14200" b="1" dirty="0" smtClean="0">
                <a:solidFill>
                  <a:schemeClr val="tx1"/>
                </a:solidFill>
                <a:latin typeface="Arial"/>
                <a:cs typeface="Arial"/>
              </a:rPr>
              <a:t>Много чудесного в Слове Святом,</a:t>
            </a:r>
          </a:p>
          <a:p>
            <a:pPr algn="l" defTabSz="685800">
              <a:spcBef>
                <a:spcPts val="1350"/>
              </a:spcBef>
              <a:buClr>
                <a:srgbClr val="595959"/>
              </a:buClr>
            </a:pPr>
            <a:r>
              <a:rPr lang="ru-RU" sz="14200" b="1" dirty="0" smtClean="0">
                <a:solidFill>
                  <a:schemeClr val="tx1"/>
                </a:solidFill>
                <a:latin typeface="Arial"/>
                <a:cs typeface="Arial"/>
              </a:rPr>
              <a:t>Но всех отраднее весть для Меня-</a:t>
            </a:r>
          </a:p>
          <a:p>
            <a:pPr algn="l" defTabSz="685800">
              <a:spcBef>
                <a:spcPts val="1350"/>
              </a:spcBef>
              <a:buClr>
                <a:srgbClr val="595959"/>
              </a:buClr>
            </a:pPr>
            <a:r>
              <a:rPr lang="ru-RU" sz="14200" b="1" dirty="0" smtClean="0">
                <a:solidFill>
                  <a:schemeClr val="tx1"/>
                </a:solidFill>
                <a:latin typeface="Arial"/>
                <a:cs typeface="Arial"/>
              </a:rPr>
              <a:t>Слово Христа, что Он любит Меня.</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 xmlns:p14="http://schemas.microsoft.com/office/powerpoint/2010/main" val="2940262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71501" y="451635"/>
            <a:ext cx="7917656"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800" b="1" dirty="0" smtClean="0">
                <a:solidFill>
                  <a:schemeClr val="tx1"/>
                </a:solidFill>
                <a:latin typeface="Arial"/>
                <a:cs typeface="Arial"/>
              </a:rPr>
              <a:t>Как счастлив я,</a:t>
            </a:r>
          </a:p>
          <a:p>
            <a:pPr algn="l" defTabSz="685800">
              <a:spcBef>
                <a:spcPts val="1350"/>
              </a:spcBef>
              <a:buClr>
                <a:srgbClr val="595959"/>
              </a:buClr>
            </a:pPr>
            <a:r>
              <a:rPr lang="ru-RU" sz="4800" b="1" dirty="0" smtClean="0">
                <a:solidFill>
                  <a:schemeClr val="tx1"/>
                </a:solidFill>
                <a:latin typeface="Arial"/>
                <a:cs typeface="Arial"/>
              </a:rPr>
              <a:t>Он любит меня,</a:t>
            </a:r>
          </a:p>
          <a:p>
            <a:pPr algn="l" defTabSz="685800">
              <a:spcBef>
                <a:spcPts val="1350"/>
              </a:spcBef>
              <a:buClr>
                <a:srgbClr val="595959"/>
              </a:buClr>
            </a:pPr>
            <a:r>
              <a:rPr lang="ru-RU" sz="4800" b="1" dirty="0" smtClean="0">
                <a:solidFill>
                  <a:schemeClr val="tx1"/>
                </a:solidFill>
                <a:latin typeface="Arial"/>
                <a:cs typeface="Arial"/>
              </a:rPr>
              <a:t>Любит меня,</a:t>
            </a:r>
          </a:p>
          <a:p>
            <a:pPr algn="l" defTabSz="685800">
              <a:spcBef>
                <a:spcPts val="1350"/>
              </a:spcBef>
              <a:buClr>
                <a:srgbClr val="595959"/>
              </a:buClr>
            </a:pPr>
            <a:r>
              <a:rPr lang="ru-RU" sz="4800" b="1" dirty="0" smtClean="0">
                <a:solidFill>
                  <a:schemeClr val="tx1"/>
                </a:solidFill>
                <a:latin typeface="Arial"/>
                <a:cs typeface="Arial"/>
              </a:rPr>
              <a:t>Христос любит меня!</a:t>
            </a: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 xmlns:a16="http://schemas.microsoft.com/office/drawing/2014/main" id="{CAA2283C-6549-BE45-B1FC-0FF887AC62C4}"/>
              </a:ext>
            </a:extLst>
          </p:cNvPr>
          <p:cNvSpPr txBox="1">
            <a:spLocks/>
          </p:cNvSpPr>
          <p:nvPr/>
        </p:nvSpPr>
        <p:spPr>
          <a:xfrm>
            <a:off x="285750" y="227037"/>
            <a:ext cx="6431757" cy="4530702"/>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spcBef>
                <a:spcPts val="1350"/>
              </a:spcBef>
              <a:buClr>
                <a:srgbClr val="595959"/>
              </a:buClr>
            </a:pPr>
            <a:r>
              <a:rPr lang="ru-RU" sz="4000" b="1" dirty="0" smtClean="0">
                <a:solidFill>
                  <a:schemeClr val="tx1"/>
                </a:solidFill>
                <a:latin typeface="Arial"/>
                <a:ea typeface="+mn-ea"/>
                <a:cs typeface="Arial"/>
              </a:rPr>
              <a:t>Если блуждаю я </a:t>
            </a:r>
          </a:p>
          <a:p>
            <a:pPr algn="l" defTabSz="685800">
              <a:lnSpc>
                <a:spcPct val="80000"/>
              </a:lnSpc>
              <a:spcBef>
                <a:spcPts val="1350"/>
              </a:spcBef>
              <a:buClr>
                <a:srgbClr val="595959"/>
              </a:buClr>
            </a:pPr>
            <a:r>
              <a:rPr lang="ru-RU" sz="4000" b="1" dirty="0" smtClean="0">
                <a:solidFill>
                  <a:schemeClr val="tx1"/>
                </a:solidFill>
                <a:latin typeface="Arial"/>
                <a:ea typeface="+mn-ea"/>
                <a:cs typeface="Arial"/>
              </a:rPr>
              <a:t>В жизни порой,</a:t>
            </a:r>
          </a:p>
          <a:p>
            <a:pPr algn="l" defTabSz="685800">
              <a:lnSpc>
                <a:spcPct val="80000"/>
              </a:lnSpc>
              <a:spcBef>
                <a:spcPts val="1350"/>
              </a:spcBef>
              <a:buClr>
                <a:srgbClr val="595959"/>
              </a:buClr>
            </a:pPr>
            <a:r>
              <a:rPr lang="ru-RU" sz="4000" b="1" dirty="0" smtClean="0">
                <a:solidFill>
                  <a:schemeClr val="tx1"/>
                </a:solidFill>
                <a:latin typeface="Arial"/>
                <a:ea typeface="+mn-ea"/>
                <a:cs typeface="Arial"/>
              </a:rPr>
              <a:t>Мир увлекает своей Суетой,-</a:t>
            </a:r>
          </a:p>
          <a:p>
            <a:pPr algn="l" defTabSz="685800">
              <a:lnSpc>
                <a:spcPct val="80000"/>
              </a:lnSpc>
              <a:spcBef>
                <a:spcPts val="1350"/>
              </a:spcBef>
              <a:buClr>
                <a:srgbClr val="595959"/>
              </a:buClr>
            </a:pPr>
            <a:r>
              <a:rPr lang="ru-RU" sz="4000" b="1" dirty="0" smtClean="0">
                <a:solidFill>
                  <a:schemeClr val="tx1"/>
                </a:solidFill>
                <a:latin typeface="Arial"/>
                <a:ea typeface="+mn-ea"/>
                <a:cs typeface="Arial"/>
              </a:rPr>
              <a:t>Снова спешу я в Объятья Христа,</a:t>
            </a:r>
          </a:p>
          <a:p>
            <a:pPr algn="l" defTabSz="685800">
              <a:lnSpc>
                <a:spcPct val="80000"/>
              </a:lnSpc>
              <a:spcBef>
                <a:spcPts val="1350"/>
              </a:spcBef>
              <a:buClr>
                <a:srgbClr val="595959"/>
              </a:buClr>
            </a:pPr>
            <a:r>
              <a:rPr lang="ru-RU" sz="4000" b="1" dirty="0" smtClean="0">
                <a:solidFill>
                  <a:schemeClr val="tx1"/>
                </a:solidFill>
                <a:latin typeface="Arial"/>
                <a:ea typeface="+mn-ea"/>
                <a:cs typeface="Arial"/>
              </a:rPr>
              <a:t>Вести той вняв, что Он Любит меня.</a:t>
            </a:r>
            <a:endParaRPr lang="ru-RU" sz="4000" b="1" dirty="0">
              <a:solidFill>
                <a:schemeClr val="tx1"/>
              </a:solidFill>
              <a:latin typeface="Arial"/>
              <a:cs typeface="Arial"/>
            </a:endParaRPr>
          </a:p>
        </p:txBody>
      </p:sp>
    </p:spTree>
    <p:extLst>
      <p:ext uri="{BB962C8B-B14F-4D97-AF65-F5344CB8AC3E}">
        <p14:creationId xmlns=""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71501" y="451635"/>
            <a:ext cx="7917656"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800" b="1" dirty="0" smtClean="0">
                <a:solidFill>
                  <a:schemeClr val="tx1"/>
                </a:solidFill>
                <a:latin typeface="Arial"/>
                <a:cs typeface="Arial"/>
              </a:rPr>
              <a:t>Как счастлив я,</a:t>
            </a:r>
          </a:p>
          <a:p>
            <a:pPr algn="l" defTabSz="685800">
              <a:spcBef>
                <a:spcPts val="1350"/>
              </a:spcBef>
              <a:buClr>
                <a:srgbClr val="595959"/>
              </a:buClr>
            </a:pPr>
            <a:r>
              <a:rPr lang="ru-RU" sz="4800" b="1" dirty="0" smtClean="0">
                <a:solidFill>
                  <a:schemeClr val="tx1"/>
                </a:solidFill>
                <a:latin typeface="Arial"/>
                <a:cs typeface="Arial"/>
              </a:rPr>
              <a:t>Он любит меня,</a:t>
            </a:r>
          </a:p>
          <a:p>
            <a:pPr algn="l" defTabSz="685800">
              <a:spcBef>
                <a:spcPts val="1350"/>
              </a:spcBef>
              <a:buClr>
                <a:srgbClr val="595959"/>
              </a:buClr>
            </a:pPr>
            <a:r>
              <a:rPr lang="ru-RU" sz="4800" b="1" dirty="0" smtClean="0">
                <a:solidFill>
                  <a:schemeClr val="tx1"/>
                </a:solidFill>
                <a:latin typeface="Arial"/>
                <a:cs typeface="Arial"/>
              </a:rPr>
              <a:t>Любит меня,</a:t>
            </a:r>
          </a:p>
          <a:p>
            <a:pPr algn="l" defTabSz="685800">
              <a:spcBef>
                <a:spcPts val="1350"/>
              </a:spcBef>
              <a:buClr>
                <a:srgbClr val="595959"/>
              </a:buClr>
            </a:pPr>
            <a:r>
              <a:rPr lang="ru-RU" sz="4800" b="1" dirty="0" smtClean="0">
                <a:solidFill>
                  <a:schemeClr val="tx1"/>
                </a:solidFill>
                <a:latin typeface="Arial"/>
                <a:cs typeface="Arial"/>
              </a:rPr>
              <a:t>Христос любит меня!</a:t>
            </a: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78121" y="227036"/>
            <a:ext cx="6852862" cy="4473552"/>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3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11000" b="1" dirty="0" smtClean="0">
                <a:solidFill>
                  <a:schemeClr val="tx1"/>
                </a:solidFill>
                <a:latin typeface="Arial"/>
                <a:cs typeface="Arial"/>
              </a:rPr>
              <a:t>Буду я петь о Христовой Любви,</a:t>
            </a:r>
          </a:p>
          <a:p>
            <a:pPr algn="l" defTabSz="685800">
              <a:spcBef>
                <a:spcPts val="1350"/>
              </a:spcBef>
              <a:buClr>
                <a:srgbClr val="595959"/>
              </a:buClr>
            </a:pPr>
            <a:r>
              <a:rPr lang="ru-RU" sz="11000" b="1" dirty="0" smtClean="0">
                <a:solidFill>
                  <a:schemeClr val="tx1"/>
                </a:solidFill>
                <a:latin typeface="Arial"/>
                <a:cs typeface="Arial"/>
              </a:rPr>
              <a:t>Радостно вторят все Божьи Сыны;</a:t>
            </a:r>
          </a:p>
          <a:p>
            <a:pPr algn="l" defTabSz="685800">
              <a:spcBef>
                <a:spcPts val="1350"/>
              </a:spcBef>
              <a:buClr>
                <a:srgbClr val="595959"/>
              </a:buClr>
            </a:pPr>
            <a:r>
              <a:rPr lang="ru-RU" sz="11000" b="1" dirty="0" smtClean="0">
                <a:solidFill>
                  <a:schemeClr val="tx1"/>
                </a:solidFill>
                <a:latin typeface="Arial"/>
                <a:cs typeface="Arial"/>
              </a:rPr>
              <a:t>Пусть возвещают с Восторгом уста</a:t>
            </a:r>
          </a:p>
          <a:p>
            <a:pPr algn="l" defTabSz="685800">
              <a:spcBef>
                <a:spcPts val="1350"/>
              </a:spcBef>
              <a:buClr>
                <a:srgbClr val="595959"/>
              </a:buClr>
            </a:pPr>
            <a:r>
              <a:rPr lang="ru-RU" sz="11000" b="1" dirty="0" smtClean="0">
                <a:solidFill>
                  <a:schemeClr val="tx1"/>
                </a:solidFill>
                <a:latin typeface="Arial"/>
                <a:cs typeface="Arial"/>
              </a:rPr>
              <a:t>Чудо чудес: </a:t>
            </a:r>
          </a:p>
          <a:p>
            <a:pPr algn="l" defTabSz="685800">
              <a:spcBef>
                <a:spcPts val="1350"/>
              </a:spcBef>
              <a:buClr>
                <a:srgbClr val="595959"/>
              </a:buClr>
            </a:pPr>
            <a:r>
              <a:rPr lang="ru-RU" sz="11000" b="1" dirty="0" smtClean="0">
                <a:solidFill>
                  <a:schemeClr val="tx1"/>
                </a:solidFill>
                <a:latin typeface="Arial"/>
                <a:cs typeface="Arial"/>
              </a:rPr>
              <a:t>Христос любит меня!</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 xmlns:p14="http://schemas.microsoft.com/office/powerpoint/2010/main" val="29402625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71501" y="451635"/>
            <a:ext cx="7917656"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800" b="1" dirty="0" smtClean="0">
                <a:solidFill>
                  <a:schemeClr val="tx1"/>
                </a:solidFill>
                <a:latin typeface="Arial"/>
                <a:cs typeface="Arial"/>
              </a:rPr>
              <a:t>Как счастлив я,</a:t>
            </a:r>
          </a:p>
          <a:p>
            <a:pPr algn="l" defTabSz="685800">
              <a:spcBef>
                <a:spcPts val="1350"/>
              </a:spcBef>
              <a:buClr>
                <a:srgbClr val="595959"/>
              </a:buClr>
            </a:pPr>
            <a:r>
              <a:rPr lang="ru-RU" sz="4800" b="1" dirty="0" smtClean="0">
                <a:solidFill>
                  <a:schemeClr val="tx1"/>
                </a:solidFill>
                <a:latin typeface="Arial"/>
                <a:cs typeface="Arial"/>
              </a:rPr>
              <a:t>Он любит меня,</a:t>
            </a:r>
          </a:p>
          <a:p>
            <a:pPr algn="l" defTabSz="685800">
              <a:spcBef>
                <a:spcPts val="1350"/>
              </a:spcBef>
              <a:buClr>
                <a:srgbClr val="595959"/>
              </a:buClr>
            </a:pPr>
            <a:r>
              <a:rPr lang="ru-RU" sz="4800" b="1" dirty="0" smtClean="0">
                <a:solidFill>
                  <a:schemeClr val="tx1"/>
                </a:solidFill>
                <a:latin typeface="Arial"/>
                <a:cs typeface="Arial"/>
              </a:rPr>
              <a:t>Любит меня,</a:t>
            </a:r>
          </a:p>
          <a:p>
            <a:pPr algn="l" defTabSz="685800">
              <a:spcBef>
                <a:spcPts val="1350"/>
              </a:spcBef>
              <a:buClr>
                <a:srgbClr val="595959"/>
              </a:buClr>
            </a:pPr>
            <a:r>
              <a:rPr lang="ru-RU" sz="4800" b="1" dirty="0" smtClean="0">
                <a:solidFill>
                  <a:schemeClr val="tx1"/>
                </a:solidFill>
                <a:latin typeface="Arial"/>
                <a:cs typeface="Arial"/>
              </a:rPr>
              <a:t>Христос любит меня!</a:t>
            </a: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1082</TotalTime>
  <Words>131</Words>
  <Application>Microsoft Office PowerPoint</Application>
  <PresentationFormat>Экран (16:9)</PresentationFormat>
  <Paragraphs>28</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White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Алексей</cp:lastModifiedBy>
  <cp:revision>81</cp:revision>
  <dcterms:modified xsi:type="dcterms:W3CDTF">2020-10-14T12:12:02Z</dcterms:modified>
</cp:coreProperties>
</file>