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8" r:id="rId4"/>
    <p:sldId id="1047" r:id="rId5"/>
    <p:sldId id="1049" r:id="rId6"/>
    <p:sldId id="1050" r:id="rId7"/>
    <p:sldId id="105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908720"/>
            <a:ext cx="5760640" cy="20128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bg-BG" sz="5400" b="1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6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Вот звучит хвала отрадой</a:t>
            </a:r>
            <a:endParaRPr lang="bg-BG" sz="60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05064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892480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Вот звучит хвала отрадой,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Эхо вторит на холмах.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Гимнам славы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Нет преграды,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Бог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почтён 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 людских сердцах.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Время праздника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Настало,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Все родные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Вместе вновь,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Песня веры зазвучала,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Слава Богу за любовь!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8924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Лучше нет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Родного дома,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Там, где Бога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Славят все,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Где до боли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Нам знакома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Песнь хвалы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Во всей красе,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8892480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Где Христос,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Рождённый 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людям,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Сын Марии,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Брат всем нам,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Нас сроднил,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 с Ним мы будем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Продолжать путь 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К</a:t>
            </a: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 н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ебесам</a:t>
            </a: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20688"/>
            <a:ext cx="8892480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Мир земле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И воля Неба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Нам явились в доброте.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Преломлённый 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Ломтик хлеба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Повествует о Христе!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620688"/>
            <a:ext cx="8892480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Озаряет сердце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Светом</a:t>
            </a:r>
            <a:endParaRPr lang="ru-RU" sz="4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Слово каждому из нас,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 гимне,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С радостью воспетом,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Бог прославлен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 smtClean="0">
                <a:solidFill>
                  <a:srgbClr val="000000"/>
                </a:solidFill>
                <a:latin typeface="Arial"/>
                <a:cs typeface="Arial"/>
              </a:rPr>
              <a:t>В этот час!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0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8450</TotalTime>
  <Words>131</Words>
  <Application>Microsoft Macintosh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233</cp:revision>
  <dcterms:created xsi:type="dcterms:W3CDTF">2016-09-02T12:17:38Z</dcterms:created>
  <dcterms:modified xsi:type="dcterms:W3CDTF">2020-10-16T11:50:04Z</dcterms:modified>
</cp:coreProperties>
</file>