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65" r:id="rId2"/>
    <p:sldId id="267" r:id="rId3"/>
    <p:sldId id="269" r:id="rId4"/>
    <p:sldId id="268" r:id="rId5"/>
    <p:sldId id="273" r:id="rId6"/>
    <p:sldId id="271" r:id="rId7"/>
    <p:sldId id="272" r:id="rId8"/>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 xmlns:p15="http://schemas.microsoft.com/office/powerpoint/2012/main">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82"/>
    <p:restoredTop sz="75172" autoAdjust="0"/>
  </p:normalViewPr>
  <p:slideViewPr>
    <p:cSldViewPr snapToGrid="0" snapToObjects="1">
      <p:cViewPr>
        <p:scale>
          <a:sx n="68" d="100"/>
          <a:sy n="68" d="100"/>
        </p:scale>
        <p:origin x="-3456" y="-1200"/>
      </p:cViewPr>
      <p:guideLst>
        <p:guide orient="horz" pos="3133"/>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cstate="print"/>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cstate="print"/>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cstate="print"/>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microsoft.com/office/2007/relationships/hdphoto" Target="../media/hdphoto1.wdp"/><Relationship Id="rId8" Type="http://schemas.openxmlformats.org/officeDocument/2006/relationships/image" Target="../media/image13.jpeg"/><Relationship Id="rId9" Type="http://schemas.microsoft.com/office/2007/relationships/hdphoto" Target="../media/hdphoto2.wdp"/><Relationship Id="rId10" Type="http://schemas.openxmlformats.org/officeDocument/2006/relationships/image" Target="../media/image14.png"/><Relationship Id="rId11" Type="http://schemas.microsoft.com/office/2007/relationships/hdphoto" Target="../media/hdphoto3.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 xmlns:a16="http://schemas.microsoft.com/office/drawing/2014/main" id="{E4438512-FB30-8240-9BEE-8A05FE64B54F}"/>
              </a:ext>
            </a:extLst>
          </p:cNvPr>
          <p:cNvSpPr txBox="1">
            <a:spLocks/>
          </p:cNvSpPr>
          <p:nvPr/>
        </p:nvSpPr>
        <p:spPr>
          <a:xfrm>
            <a:off x="1456240" y="763787"/>
            <a:ext cx="6032630" cy="15525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70000"/>
              </a:lnSpc>
              <a:buNone/>
            </a:pPr>
            <a:r>
              <a:rPr lang="ru-RU" sz="5000" dirty="0" smtClean="0">
                <a:solidFill>
                  <a:srgbClr val="000000"/>
                </a:solidFill>
                <a:latin typeface="Arial" panose="020B0604020202020204" pitchFamily="34" charset="0"/>
                <a:cs typeface="Arial" panose="020B0604020202020204" pitchFamily="34" charset="0"/>
              </a:rPr>
              <a:t>Большая звезда </a:t>
            </a:r>
          </a:p>
          <a:p>
            <a:pPr algn="r">
              <a:lnSpc>
                <a:spcPct val="70000"/>
              </a:lnSpc>
              <a:buNone/>
            </a:pPr>
            <a:r>
              <a:rPr lang="ru-RU" sz="5000" dirty="0" smtClean="0">
                <a:solidFill>
                  <a:srgbClr val="000000"/>
                </a:solidFill>
                <a:latin typeface="Arial" panose="020B0604020202020204" pitchFamily="34" charset="0"/>
                <a:cs typeface="Arial" panose="020B0604020202020204" pitchFamily="34" charset="0"/>
              </a:rPr>
              <a:t>на небе взошла</a:t>
            </a:r>
            <a:endParaRPr lang="en-US" sz="5000" dirty="0">
              <a:solidFill>
                <a:srgbClr val="000000"/>
              </a:solidFill>
              <a:latin typeface="Arial" panose="020B0604020202020204" pitchFamily="34" charset="0"/>
              <a:cs typeface="Arial" panose="020B0604020202020204" pitchFamily="34" charset="0"/>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21395" y="0"/>
            <a:ext cx="2178122" cy="5161176"/>
          </a:xfrm>
          <a:prstGeom prst="rect">
            <a:avLst/>
          </a:prstGeom>
        </p:spPr>
      </p:pic>
      <p:sp>
        <p:nvSpPr>
          <p:cNvPr id="4" name="Объект 2">
            <a:extLst>
              <a:ext uri="{FF2B5EF4-FFF2-40B4-BE49-F238E27FC236}">
                <a16:creationId xmlns="" xmlns:a16="http://schemas.microsoft.com/office/drawing/2014/main" id="{6FDBC29A-CD02-8A4B-A371-19BB2054B008}"/>
              </a:ext>
            </a:extLst>
          </p:cNvPr>
          <p:cNvSpPr txBox="1">
            <a:spLocks/>
          </p:cNvSpPr>
          <p:nvPr/>
        </p:nvSpPr>
        <p:spPr>
          <a:xfrm>
            <a:off x="1979607" y="205462"/>
            <a:ext cx="7619611" cy="4135222"/>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r>
              <a:rPr lang="ru-RU" sz="4200" b="1" dirty="0" smtClean="0">
                <a:solidFill>
                  <a:schemeClr val="tx2">
                    <a:lumMod val="50000"/>
                  </a:schemeClr>
                </a:solidFill>
                <a:latin typeface="Arial" panose="020B0604020202020204" pitchFamily="34" charset="0"/>
                <a:cs typeface="Arial" panose="020B0604020202020204" pitchFamily="34" charset="0"/>
              </a:rPr>
              <a:t>Большая звезда </a:t>
            </a:r>
          </a:p>
          <a:p>
            <a:pPr algn="l">
              <a:lnSpc>
                <a:spcPct val="90000"/>
              </a:lnSpc>
            </a:pPr>
            <a:r>
              <a:rPr lang="ru-RU" sz="4200" b="1" dirty="0" smtClean="0">
                <a:solidFill>
                  <a:schemeClr val="tx2">
                    <a:lumMod val="50000"/>
                  </a:schemeClr>
                </a:solidFill>
                <a:latin typeface="Arial" panose="020B0604020202020204" pitchFamily="34" charset="0"/>
                <a:cs typeface="Arial" panose="020B0604020202020204" pitchFamily="34" charset="0"/>
              </a:rPr>
              <a:t>На небе взошла</a:t>
            </a:r>
          </a:p>
          <a:p>
            <a:pPr algn="l">
              <a:lnSpc>
                <a:spcPct val="90000"/>
              </a:lnSpc>
            </a:pPr>
            <a:r>
              <a:rPr lang="ru-RU" sz="4200" b="1" dirty="0" smtClean="0">
                <a:solidFill>
                  <a:schemeClr val="tx2">
                    <a:lumMod val="50000"/>
                  </a:schemeClr>
                </a:solidFill>
                <a:latin typeface="Arial" panose="020B0604020202020204" pitchFamily="34" charset="0"/>
                <a:cs typeface="Arial" panose="020B0604020202020204" pitchFamily="34" charset="0"/>
              </a:rPr>
              <a:t>И радостный свет </a:t>
            </a:r>
          </a:p>
          <a:p>
            <a:pPr algn="l">
              <a:lnSpc>
                <a:spcPct val="90000"/>
              </a:lnSpc>
            </a:pPr>
            <a:r>
              <a:rPr lang="ru-RU" sz="4200" b="1" dirty="0" smtClean="0">
                <a:solidFill>
                  <a:schemeClr val="tx2">
                    <a:lumMod val="50000"/>
                  </a:schemeClr>
                </a:solidFill>
                <a:latin typeface="Arial" panose="020B0604020202020204" pitchFamily="34" charset="0"/>
                <a:cs typeface="Arial" panose="020B0604020202020204" pitchFamily="34" charset="0"/>
              </a:rPr>
              <a:t>Во тьму пролила;</a:t>
            </a:r>
          </a:p>
          <a:p>
            <a:pPr algn="l">
              <a:lnSpc>
                <a:spcPct val="90000"/>
              </a:lnSpc>
            </a:pPr>
            <a:r>
              <a:rPr lang="ru-RU" sz="4200" b="1" dirty="0" smtClean="0">
                <a:solidFill>
                  <a:schemeClr val="tx2">
                    <a:lumMod val="50000"/>
                  </a:schemeClr>
                </a:solidFill>
                <a:latin typeface="Arial" panose="020B0604020202020204" pitchFamily="34" charset="0"/>
                <a:cs typeface="Arial" panose="020B0604020202020204" pitchFamily="34" charset="0"/>
              </a:rPr>
              <a:t>	Она </a:t>
            </a:r>
            <a:r>
              <a:rPr lang="ru-RU" sz="4200" b="1" dirty="0" smtClean="0">
                <a:solidFill>
                  <a:schemeClr val="tx2">
                    <a:lumMod val="50000"/>
                  </a:schemeClr>
                </a:solidFill>
                <a:latin typeface="Arial" panose="020B0604020202020204" pitchFamily="34" charset="0"/>
                <a:cs typeface="Arial" panose="020B0604020202020204" pitchFamily="34" charset="0"/>
              </a:rPr>
              <a:t>мудрецов </a:t>
            </a:r>
            <a:endParaRPr lang="ru-RU" sz="4200" b="1" dirty="0" smtClean="0">
              <a:solidFill>
                <a:schemeClr val="tx2">
                  <a:lumMod val="50000"/>
                </a:schemeClr>
              </a:solidFill>
              <a:latin typeface="Arial" panose="020B0604020202020204" pitchFamily="34" charset="0"/>
              <a:cs typeface="Arial" panose="020B0604020202020204" pitchFamily="34" charset="0"/>
            </a:endParaRPr>
          </a:p>
          <a:p>
            <a:pPr algn="l">
              <a:lnSpc>
                <a:spcPct val="90000"/>
              </a:lnSpc>
            </a:pPr>
            <a:r>
              <a:rPr lang="ru-RU" sz="4200" b="1" dirty="0" smtClean="0">
                <a:solidFill>
                  <a:schemeClr val="tx2">
                    <a:lumMod val="50000"/>
                  </a:schemeClr>
                </a:solidFill>
                <a:latin typeface="Arial" panose="020B0604020202020204" pitchFamily="34" charset="0"/>
                <a:cs typeface="Arial" panose="020B0604020202020204" pitchFamily="34" charset="0"/>
              </a:rPr>
              <a:t>	С</a:t>
            </a:r>
            <a:r>
              <a:rPr lang="ru-RU" sz="4200" b="1" dirty="0" smtClean="0">
                <a:solidFill>
                  <a:schemeClr val="tx2">
                    <a:lumMod val="50000"/>
                  </a:schemeClr>
                </a:solidFill>
                <a:latin typeface="Arial" panose="020B0604020202020204" pitchFamily="34" charset="0"/>
                <a:cs typeface="Arial" panose="020B0604020202020204" pitchFamily="34" charset="0"/>
              </a:rPr>
              <a:t> </a:t>
            </a:r>
            <a:r>
              <a:rPr lang="ru-RU" sz="4200" b="1" dirty="0" smtClean="0">
                <a:solidFill>
                  <a:schemeClr val="tx2">
                    <a:lumMod val="50000"/>
                  </a:schemeClr>
                </a:solidFill>
                <a:latin typeface="Arial" panose="020B0604020202020204" pitchFamily="34" charset="0"/>
                <a:cs typeface="Arial" panose="020B0604020202020204" pitchFamily="34" charset="0"/>
              </a:rPr>
              <a:t>Востока вела</a:t>
            </a:r>
          </a:p>
          <a:p>
            <a:pPr algn="l">
              <a:lnSpc>
                <a:spcPct val="90000"/>
              </a:lnSpc>
            </a:pPr>
            <a:r>
              <a:rPr lang="ru-RU" sz="4200" b="1" dirty="0" smtClean="0">
                <a:solidFill>
                  <a:schemeClr val="tx2">
                    <a:lumMod val="50000"/>
                  </a:schemeClr>
                </a:solidFill>
                <a:latin typeface="Arial" panose="020B0604020202020204" pitchFamily="34" charset="0"/>
                <a:cs typeface="Arial" panose="020B0604020202020204" pitchFamily="34" charset="0"/>
              </a:rPr>
              <a:t>	И </a:t>
            </a:r>
            <a:r>
              <a:rPr lang="ru-RU" sz="4200" b="1" dirty="0" smtClean="0">
                <a:solidFill>
                  <a:schemeClr val="tx2">
                    <a:lumMod val="50000"/>
                  </a:schemeClr>
                </a:solidFill>
                <a:latin typeface="Arial" panose="020B0604020202020204" pitchFamily="34" charset="0"/>
                <a:cs typeface="Arial" panose="020B0604020202020204" pitchFamily="34" charset="0"/>
              </a:rPr>
              <a:t>к яслям их </a:t>
            </a:r>
          </a:p>
          <a:p>
            <a:pPr algn="l">
              <a:lnSpc>
                <a:spcPct val="90000"/>
              </a:lnSpc>
            </a:pPr>
            <a:r>
              <a:rPr lang="ru-RU" sz="4200" b="1" dirty="0" smtClean="0">
                <a:solidFill>
                  <a:schemeClr val="tx2">
                    <a:lumMod val="50000"/>
                  </a:schemeClr>
                </a:solidFill>
                <a:latin typeface="Arial" panose="020B0604020202020204" pitchFamily="34" charset="0"/>
                <a:cs typeface="Arial" panose="020B0604020202020204" pitchFamily="34" charset="0"/>
              </a:rPr>
              <a:t>	В </a:t>
            </a:r>
            <a:r>
              <a:rPr lang="ru-RU" sz="4200" b="1" dirty="0" smtClean="0">
                <a:solidFill>
                  <a:schemeClr val="tx2">
                    <a:lumMod val="50000"/>
                  </a:schemeClr>
                </a:solidFill>
                <a:latin typeface="Arial" panose="020B0604020202020204" pitchFamily="34" charset="0"/>
                <a:cs typeface="Arial" panose="020B0604020202020204" pitchFamily="34" charset="0"/>
              </a:rPr>
              <a:t>Вифлеем привела.</a:t>
            </a:r>
          </a:p>
          <a:p>
            <a:pPr algn="l" defTabSz="685800">
              <a:lnSpc>
                <a:spcPct val="90000"/>
              </a:lnSpc>
              <a:spcBef>
                <a:spcPts val="1350"/>
              </a:spcBef>
              <a:buClr>
                <a:srgbClr val="595959"/>
              </a:buClr>
            </a:pPr>
            <a:endParaRPr lang="ru-RU" sz="4000"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 xmlns:a16="http://schemas.microsoft.com/office/drawing/2014/main" id="{6B8ED59A-43B5-CF46-8C25-392AB85832A3}"/>
              </a:ext>
            </a:extLst>
          </p:cNvPr>
          <p:cNvSpPr txBox="1">
            <a:spLocks/>
          </p:cNvSpPr>
          <p:nvPr/>
        </p:nvSpPr>
        <p:spPr>
          <a:xfrm>
            <a:off x="371475" y="451635"/>
            <a:ext cx="8117681" cy="3820328"/>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endParaRPr lang="ru-RU" sz="4000" b="1" spc="-150" dirty="0" smtClean="0">
              <a:solidFill>
                <a:schemeClr val="tx2">
                  <a:lumMod val="50000"/>
                </a:schemeClr>
              </a:solidFill>
              <a:latin typeface="Arial" panose="020B0604020202020204" pitchFamily="34" charset="0"/>
              <a:cs typeface="Arial" panose="020B0604020202020204" pitchFamily="34" charset="0"/>
            </a:endParaRPr>
          </a:p>
        </p:txBody>
      </p:sp>
      <p:sp>
        <p:nvSpPr>
          <p:cNvPr id="7" name="Содержимое 2"/>
          <p:cNvSpPr txBox="1">
            <a:spLocks/>
          </p:cNvSpPr>
          <p:nvPr/>
        </p:nvSpPr>
        <p:spPr>
          <a:xfrm>
            <a:off x="363576" y="188640"/>
            <a:ext cx="9289032" cy="6192688"/>
          </a:xfrm>
          <a:prstGeom prst="rect">
            <a:avLst/>
          </a:prstGeom>
        </p:spPr>
        <p:txBody>
          <a:bodyPr vert="horz" lIns="91436" tIns="45718" rIns="91436" bIns="45718" rtlCol="0">
            <a:noAutofit/>
          </a:bodyPr>
          <a:lstStyle/>
          <a:p>
            <a:pPr algn="l">
              <a:lnSpc>
                <a:spcPct val="90000"/>
              </a:lnSpc>
            </a:pPr>
            <a:r>
              <a:rPr lang="ru-RU" sz="3600" b="1" dirty="0" smtClean="0">
                <a:solidFill>
                  <a:schemeClr val="tx2">
                    <a:lumMod val="50000"/>
                  </a:schemeClr>
                </a:solidFill>
                <a:latin typeface="Arial" panose="020B0604020202020204" pitchFamily="34" charset="0"/>
                <a:cs typeface="Arial" panose="020B0604020202020204" pitchFamily="34" charset="0"/>
              </a:rPr>
              <a:t>Припев:</a:t>
            </a:r>
          </a:p>
          <a:p>
            <a:pPr algn="l">
              <a:lnSpc>
                <a:spcPct val="90000"/>
              </a:lnSpc>
            </a:pPr>
            <a:endParaRPr lang="ru-RU" sz="2000" b="1" dirty="0" smtClean="0">
              <a:solidFill>
                <a:schemeClr val="tx2">
                  <a:lumMod val="50000"/>
                </a:schemeClr>
              </a:solidFill>
              <a:latin typeface="Arial" panose="020B0604020202020204" pitchFamily="34" charset="0"/>
              <a:cs typeface="Arial" panose="020B0604020202020204" pitchFamily="34" charset="0"/>
            </a:endParaRPr>
          </a:p>
          <a:p>
            <a:pPr algn="l">
              <a:lnSpc>
                <a:spcPct val="90000"/>
              </a:lnSpc>
            </a:pPr>
            <a:r>
              <a:rPr lang="ru-RU" sz="4400" b="1" dirty="0" smtClean="0">
                <a:solidFill>
                  <a:schemeClr val="tx2">
                    <a:lumMod val="50000"/>
                  </a:schemeClr>
                </a:solidFill>
                <a:latin typeface="Arial" panose="020B0604020202020204" pitchFamily="34" charset="0"/>
                <a:cs typeface="Arial" panose="020B0604020202020204" pitchFamily="34" charset="0"/>
              </a:rPr>
              <a:t>На </a:t>
            </a:r>
            <a:r>
              <a:rPr lang="ru-RU" sz="4400" b="1" dirty="0" smtClean="0">
                <a:solidFill>
                  <a:schemeClr val="tx2">
                    <a:lumMod val="50000"/>
                  </a:schemeClr>
                </a:solidFill>
                <a:latin typeface="Arial" panose="020B0604020202020204" pitchFamily="34" charset="0"/>
                <a:cs typeface="Arial" panose="020B0604020202020204" pitchFamily="34" charset="0"/>
              </a:rPr>
              <a:t>небесах горит </a:t>
            </a:r>
            <a:r>
              <a:rPr lang="ru-RU" sz="4400" b="1" dirty="0" smtClean="0">
                <a:solidFill>
                  <a:schemeClr val="tx2">
                    <a:lumMod val="50000"/>
                  </a:schemeClr>
                </a:solidFill>
                <a:latin typeface="Arial" panose="020B0604020202020204" pitchFamily="34" charset="0"/>
                <a:cs typeface="Arial" panose="020B0604020202020204" pitchFamily="34" charset="0"/>
              </a:rPr>
              <a:t>звезда,</a:t>
            </a:r>
          </a:p>
          <a:p>
            <a:pPr algn="l">
              <a:lnSpc>
                <a:spcPct val="90000"/>
              </a:lnSpc>
            </a:pPr>
            <a:r>
              <a:rPr lang="ru-RU" sz="4400" b="1" dirty="0" smtClean="0">
                <a:solidFill>
                  <a:schemeClr val="tx2">
                    <a:lumMod val="50000"/>
                  </a:schemeClr>
                </a:solidFill>
                <a:latin typeface="Arial" panose="020B0604020202020204" pitchFamily="34" charset="0"/>
                <a:cs typeface="Arial" panose="020B0604020202020204" pitchFamily="34" charset="0"/>
              </a:rPr>
              <a:t>Для всех она </a:t>
            </a:r>
            <a:r>
              <a:rPr lang="ru-RU" sz="4400" b="1" dirty="0" smtClean="0">
                <a:solidFill>
                  <a:schemeClr val="tx2">
                    <a:lumMod val="50000"/>
                  </a:schemeClr>
                </a:solidFill>
                <a:latin typeface="Arial" panose="020B0604020202020204" pitchFamily="34" charset="0"/>
                <a:cs typeface="Arial" panose="020B0604020202020204" pitchFamily="34" charset="0"/>
              </a:rPr>
              <a:t>там </a:t>
            </a:r>
            <a:r>
              <a:rPr lang="ru-RU" sz="4400" b="1" dirty="0" smtClean="0">
                <a:solidFill>
                  <a:schemeClr val="tx2">
                    <a:lumMod val="50000"/>
                  </a:schemeClr>
                </a:solidFill>
                <a:latin typeface="Arial" panose="020B0604020202020204" pitchFamily="34" charset="0"/>
                <a:cs typeface="Arial" panose="020B0604020202020204" pitchFamily="34" charset="0"/>
              </a:rPr>
              <a:t>зажжена.</a:t>
            </a:r>
          </a:p>
          <a:p>
            <a:pPr algn="l">
              <a:lnSpc>
                <a:spcPct val="90000"/>
              </a:lnSpc>
            </a:pPr>
            <a:r>
              <a:rPr lang="ru-RU" sz="4400" b="1" dirty="0" smtClean="0">
                <a:solidFill>
                  <a:schemeClr val="tx2">
                    <a:lumMod val="50000"/>
                  </a:schemeClr>
                </a:solidFill>
                <a:latin typeface="Arial" panose="020B0604020202020204" pitchFamily="34" charset="0"/>
                <a:cs typeface="Arial" panose="020B0604020202020204" pitchFamily="34" charset="0"/>
              </a:rPr>
              <a:t>	Ведёт </a:t>
            </a:r>
            <a:r>
              <a:rPr lang="ru-RU" sz="4400" b="1" dirty="0" smtClean="0">
                <a:solidFill>
                  <a:schemeClr val="tx2">
                    <a:lumMod val="50000"/>
                  </a:schemeClr>
                </a:solidFill>
                <a:latin typeface="Arial" panose="020B0604020202020204" pitchFamily="34" charset="0"/>
                <a:cs typeface="Arial" panose="020B0604020202020204" pitchFamily="34" charset="0"/>
              </a:rPr>
              <a:t>тебя, ведёт меня</a:t>
            </a:r>
          </a:p>
          <a:p>
            <a:pPr algn="l">
              <a:lnSpc>
                <a:spcPct val="90000"/>
              </a:lnSpc>
            </a:pPr>
            <a:r>
              <a:rPr lang="ru-RU" sz="4400" b="1" dirty="0" smtClean="0">
                <a:solidFill>
                  <a:schemeClr val="tx2">
                    <a:lumMod val="50000"/>
                  </a:schemeClr>
                </a:solidFill>
                <a:latin typeface="Arial" panose="020B0604020202020204" pitchFamily="34" charset="0"/>
                <a:cs typeface="Arial" panose="020B0604020202020204" pitchFamily="34" charset="0"/>
              </a:rPr>
              <a:t>	В </a:t>
            </a:r>
            <a:r>
              <a:rPr lang="ru-RU" sz="4400" b="1" dirty="0" smtClean="0">
                <a:solidFill>
                  <a:schemeClr val="tx2">
                    <a:lumMod val="50000"/>
                  </a:schemeClr>
                </a:solidFill>
                <a:latin typeface="Arial" panose="020B0604020202020204" pitchFamily="34" charset="0"/>
                <a:cs typeface="Arial" panose="020B0604020202020204" pitchFamily="34" charset="0"/>
              </a:rPr>
              <a:t>греховной тьме</a:t>
            </a:r>
          </a:p>
          <a:p>
            <a:pPr algn="l">
              <a:lnSpc>
                <a:spcPct val="90000"/>
              </a:lnSpc>
            </a:pPr>
            <a:r>
              <a:rPr lang="ru-RU" sz="4400" b="1" dirty="0" smtClean="0">
                <a:solidFill>
                  <a:schemeClr val="tx2">
                    <a:lumMod val="50000"/>
                  </a:schemeClr>
                </a:solidFill>
                <a:latin typeface="Arial" panose="020B0604020202020204" pitchFamily="34" charset="0"/>
                <a:cs typeface="Arial" panose="020B0604020202020204" pitchFamily="34" charset="0"/>
              </a:rPr>
              <a:t>	Звезда </a:t>
            </a:r>
            <a:r>
              <a:rPr lang="ru-RU" sz="4400" b="1" dirty="0" smtClean="0">
                <a:solidFill>
                  <a:schemeClr val="tx2">
                    <a:lumMod val="50000"/>
                  </a:schemeClr>
                </a:solidFill>
                <a:latin typeface="Arial" panose="020B0604020202020204" pitchFamily="34" charset="0"/>
                <a:cs typeface="Arial" panose="020B0604020202020204" pitchFamily="34" charset="0"/>
              </a:rPr>
              <a:t>Христа.</a:t>
            </a:r>
          </a:p>
        </p:txBody>
      </p:sp>
    </p:spTree>
    <p:extLst>
      <p:ext uri="{BB962C8B-B14F-4D97-AF65-F5344CB8AC3E}">
        <p14:creationId xmlns:p14="http://schemas.microsoft.com/office/powerpoint/2010/main" val="1485949473"/>
      </p:ext>
    </p:extLst>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4" name="Picture 3"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246687" y="0"/>
            <a:ext cx="2911735" cy="5143500"/>
          </a:xfrm>
          <a:prstGeom prst="rect">
            <a:avLst/>
          </a:prstGeom>
        </p:spPr>
      </p:pic>
      <p:sp>
        <p:nvSpPr>
          <p:cNvPr id="5" name="Объект 2">
            <a:extLst>
              <a:ext uri="{FF2B5EF4-FFF2-40B4-BE49-F238E27FC236}">
                <a16:creationId xmlns="" xmlns:a16="http://schemas.microsoft.com/office/drawing/2014/main" id="{CAA2283C-6549-BE45-B1FC-0FF887AC62C4}"/>
              </a:ext>
            </a:extLst>
          </p:cNvPr>
          <p:cNvSpPr txBox="1">
            <a:spLocks/>
          </p:cNvSpPr>
          <p:nvPr/>
        </p:nvSpPr>
        <p:spPr>
          <a:xfrm>
            <a:off x="425259" y="451635"/>
            <a:ext cx="7157005" cy="3486150"/>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r>
              <a:rPr lang="ru-RU" sz="4200" b="1" dirty="0" smtClean="0">
                <a:solidFill>
                  <a:schemeClr val="tx2">
                    <a:lumMod val="50000"/>
                  </a:schemeClr>
                </a:solidFill>
                <a:latin typeface="Arial" panose="020B0604020202020204" pitchFamily="34" charset="0"/>
                <a:cs typeface="Arial" panose="020B0604020202020204" pitchFamily="34" charset="0"/>
              </a:rPr>
              <a:t>Поверили мудрецы</a:t>
            </a:r>
          </a:p>
          <a:p>
            <a:pPr algn="l">
              <a:lnSpc>
                <a:spcPct val="90000"/>
              </a:lnSpc>
            </a:pPr>
            <a:r>
              <a:rPr lang="ru-RU" sz="4200" b="1" dirty="0" smtClean="0">
                <a:solidFill>
                  <a:schemeClr val="tx2">
                    <a:lumMod val="50000"/>
                  </a:schemeClr>
                </a:solidFill>
                <a:latin typeface="Arial" panose="020B0604020202020204" pitchFamily="34" charset="0"/>
                <a:cs typeface="Arial" panose="020B0604020202020204" pitchFamily="34" charset="0"/>
              </a:rPr>
              <a:t>В ту </a:t>
            </a:r>
            <a:r>
              <a:rPr lang="ru-RU" sz="4200" b="1" dirty="0" smtClean="0">
                <a:solidFill>
                  <a:schemeClr val="tx2">
                    <a:lumMod val="50000"/>
                  </a:schemeClr>
                </a:solidFill>
                <a:latin typeface="Arial" panose="020B0604020202020204" pitchFamily="34" charset="0"/>
                <a:cs typeface="Arial" panose="020B0604020202020204" pitchFamily="34" charset="0"/>
              </a:rPr>
              <a:t>звезду </a:t>
            </a:r>
            <a:r>
              <a:rPr lang="mr-IN" sz="4200" b="1" dirty="0" smtClean="0">
                <a:solidFill>
                  <a:schemeClr val="tx2">
                    <a:lumMod val="50000"/>
                  </a:schemeClr>
                </a:solidFill>
                <a:latin typeface="Arial" panose="020B0604020202020204" pitchFamily="34" charset="0"/>
                <a:cs typeface="Arial" panose="020B0604020202020204" pitchFamily="34" charset="0"/>
              </a:rPr>
              <a:t>–</a:t>
            </a:r>
            <a:endParaRPr lang="ru-RU" sz="4200" b="1" dirty="0" smtClean="0">
              <a:solidFill>
                <a:schemeClr val="tx2">
                  <a:lumMod val="50000"/>
                </a:schemeClr>
              </a:solidFill>
              <a:latin typeface="Arial" panose="020B0604020202020204" pitchFamily="34" charset="0"/>
              <a:cs typeface="Arial" panose="020B0604020202020204" pitchFamily="34" charset="0"/>
            </a:endParaRPr>
          </a:p>
          <a:p>
            <a:pPr algn="l">
              <a:lnSpc>
                <a:spcPct val="90000"/>
              </a:lnSpc>
            </a:pPr>
            <a:r>
              <a:rPr lang="ru-RU" sz="4200" b="1" dirty="0" smtClean="0">
                <a:solidFill>
                  <a:schemeClr val="tx2">
                    <a:lumMod val="50000"/>
                  </a:schemeClr>
                </a:solidFill>
                <a:latin typeface="Arial" panose="020B0604020202020204" pitchFamily="34" charset="0"/>
                <a:cs typeface="Arial" panose="020B0604020202020204" pitchFamily="34" charset="0"/>
              </a:rPr>
              <a:t>Она </a:t>
            </a:r>
            <a:r>
              <a:rPr lang="ru-RU" sz="4200" b="1" dirty="0" smtClean="0">
                <a:solidFill>
                  <a:schemeClr val="tx2">
                    <a:lumMod val="50000"/>
                  </a:schemeClr>
                </a:solidFill>
                <a:latin typeface="Arial" panose="020B0604020202020204" pitchFamily="34" charset="0"/>
                <a:cs typeface="Arial" panose="020B0604020202020204" pitchFamily="34" charset="0"/>
              </a:rPr>
              <a:t>приведёт</a:t>
            </a:r>
          </a:p>
          <a:p>
            <a:pPr algn="l">
              <a:lnSpc>
                <a:spcPct val="90000"/>
              </a:lnSpc>
            </a:pPr>
            <a:r>
              <a:rPr lang="ru-RU" sz="4200" b="1" dirty="0">
                <a:solidFill>
                  <a:schemeClr val="tx2">
                    <a:lumMod val="50000"/>
                  </a:schemeClr>
                </a:solidFill>
                <a:latin typeface="Arial" panose="020B0604020202020204" pitchFamily="34" charset="0"/>
                <a:cs typeface="Arial" panose="020B0604020202020204" pitchFamily="34" charset="0"/>
              </a:rPr>
              <a:t>И</a:t>
            </a:r>
            <a:r>
              <a:rPr lang="ru-RU" sz="4200" b="1" dirty="0" smtClean="0">
                <a:solidFill>
                  <a:schemeClr val="tx2">
                    <a:lumMod val="50000"/>
                  </a:schemeClr>
                </a:solidFill>
                <a:latin typeface="Arial" panose="020B0604020202020204" pitchFamily="34" charset="0"/>
                <a:cs typeface="Arial" panose="020B0604020202020204" pitchFamily="34" charset="0"/>
              </a:rPr>
              <a:t>х </a:t>
            </a:r>
            <a:r>
              <a:rPr lang="ru-RU" sz="4200" b="1" dirty="0" smtClean="0">
                <a:solidFill>
                  <a:schemeClr val="tx2">
                    <a:lumMod val="50000"/>
                  </a:schemeClr>
                </a:solidFill>
                <a:latin typeface="Arial" panose="020B0604020202020204" pitchFamily="34" charset="0"/>
                <a:cs typeface="Arial" panose="020B0604020202020204" pitchFamily="34" charset="0"/>
              </a:rPr>
              <a:t>ко Христу,</a:t>
            </a:r>
          </a:p>
          <a:p>
            <a:pPr algn="l">
              <a:lnSpc>
                <a:spcPct val="90000"/>
              </a:lnSpc>
            </a:pPr>
            <a:r>
              <a:rPr lang="ru-RU" sz="4200" b="1" dirty="0" smtClean="0">
                <a:solidFill>
                  <a:schemeClr val="tx2">
                    <a:lumMod val="50000"/>
                  </a:schemeClr>
                </a:solidFill>
                <a:latin typeface="Arial" panose="020B0604020202020204" pitchFamily="34" charset="0"/>
                <a:cs typeface="Arial" panose="020B0604020202020204" pitchFamily="34" charset="0"/>
              </a:rPr>
              <a:t>Она им видна издалека,</a:t>
            </a:r>
          </a:p>
          <a:p>
            <a:pPr algn="l">
              <a:lnSpc>
                <a:spcPct val="90000"/>
              </a:lnSpc>
            </a:pPr>
            <a:r>
              <a:rPr lang="ru-RU" sz="4200" b="1" dirty="0" smtClean="0">
                <a:solidFill>
                  <a:schemeClr val="tx2">
                    <a:lumMod val="50000"/>
                  </a:schemeClr>
                </a:solidFill>
                <a:latin typeface="Arial" panose="020B0604020202020204" pitchFamily="34" charset="0"/>
                <a:cs typeface="Arial" panose="020B0604020202020204" pitchFamily="34" charset="0"/>
              </a:rPr>
              <a:t>Христос </a:t>
            </a:r>
            <a:r>
              <a:rPr lang="mr-IN" sz="4200" b="1" dirty="0" smtClean="0">
                <a:solidFill>
                  <a:schemeClr val="tx2">
                    <a:lumMod val="50000"/>
                  </a:schemeClr>
                </a:solidFill>
                <a:latin typeface="Arial" panose="020B0604020202020204" pitchFamily="34" charset="0"/>
                <a:cs typeface="Arial" panose="020B0604020202020204" pitchFamily="34" charset="0"/>
              </a:rPr>
              <a:t>–</a:t>
            </a:r>
            <a:endParaRPr lang="ru-RU" sz="4200" b="1" dirty="0" smtClean="0">
              <a:solidFill>
                <a:schemeClr val="tx2">
                  <a:lumMod val="50000"/>
                </a:schemeClr>
              </a:solidFill>
              <a:latin typeface="Arial" panose="020B0604020202020204" pitchFamily="34" charset="0"/>
              <a:cs typeface="Arial" panose="020B0604020202020204" pitchFamily="34" charset="0"/>
            </a:endParaRPr>
          </a:p>
          <a:p>
            <a:pPr algn="l">
              <a:lnSpc>
                <a:spcPct val="90000"/>
              </a:lnSpc>
            </a:pPr>
            <a:r>
              <a:rPr lang="ru-RU" sz="4200" b="1" dirty="0" smtClean="0">
                <a:solidFill>
                  <a:schemeClr val="tx2">
                    <a:lumMod val="50000"/>
                  </a:schemeClr>
                </a:solidFill>
                <a:latin typeface="Arial" panose="020B0604020202020204" pitchFamily="34" charset="0"/>
                <a:cs typeface="Arial" panose="020B0604020202020204" pitchFamily="34" charset="0"/>
              </a:rPr>
              <a:t>Их светлая звезда.</a:t>
            </a:r>
          </a:p>
        </p:txBody>
      </p:sp>
    </p:spTree>
    <p:extLst>
      <p:ext uri="{BB962C8B-B14F-4D97-AF65-F5344CB8AC3E}">
        <p14:creationId xmlns:p14="http://schemas.microsoft.com/office/powerpoint/2010/main" val="107457417"/>
      </p:ext>
    </p:extLst>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 xmlns:a16="http://schemas.microsoft.com/office/drawing/2014/main" id="{6B8ED59A-43B5-CF46-8C25-392AB85832A3}"/>
              </a:ext>
            </a:extLst>
          </p:cNvPr>
          <p:cNvSpPr txBox="1">
            <a:spLocks/>
          </p:cNvSpPr>
          <p:nvPr/>
        </p:nvSpPr>
        <p:spPr>
          <a:xfrm>
            <a:off x="371475" y="451635"/>
            <a:ext cx="8117681" cy="3820328"/>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endParaRPr lang="ru-RU" sz="4000" b="1" spc="-150" dirty="0" smtClean="0">
              <a:solidFill>
                <a:schemeClr val="tx2">
                  <a:lumMod val="50000"/>
                </a:schemeClr>
              </a:solidFill>
              <a:latin typeface="Arial" panose="020B0604020202020204" pitchFamily="34" charset="0"/>
              <a:cs typeface="Arial" panose="020B0604020202020204" pitchFamily="34" charset="0"/>
            </a:endParaRPr>
          </a:p>
        </p:txBody>
      </p:sp>
      <p:sp>
        <p:nvSpPr>
          <p:cNvPr id="7" name="Содержимое 2"/>
          <p:cNvSpPr txBox="1">
            <a:spLocks/>
          </p:cNvSpPr>
          <p:nvPr/>
        </p:nvSpPr>
        <p:spPr>
          <a:xfrm>
            <a:off x="363576" y="188640"/>
            <a:ext cx="9289032" cy="6192688"/>
          </a:xfrm>
          <a:prstGeom prst="rect">
            <a:avLst/>
          </a:prstGeom>
        </p:spPr>
        <p:txBody>
          <a:bodyPr vert="horz" lIns="91436" tIns="45718" rIns="91436" bIns="45718" rtlCol="0">
            <a:noAutofit/>
          </a:bodyPr>
          <a:lstStyle/>
          <a:p>
            <a:pPr algn="l">
              <a:lnSpc>
                <a:spcPct val="90000"/>
              </a:lnSpc>
            </a:pPr>
            <a:r>
              <a:rPr lang="ru-RU" sz="3600" b="1" dirty="0" smtClean="0">
                <a:solidFill>
                  <a:schemeClr val="tx2">
                    <a:lumMod val="50000"/>
                  </a:schemeClr>
                </a:solidFill>
                <a:latin typeface="Arial" panose="020B0604020202020204" pitchFamily="34" charset="0"/>
                <a:cs typeface="Arial" panose="020B0604020202020204" pitchFamily="34" charset="0"/>
              </a:rPr>
              <a:t>Припев:</a:t>
            </a:r>
          </a:p>
          <a:p>
            <a:pPr algn="l">
              <a:lnSpc>
                <a:spcPct val="90000"/>
              </a:lnSpc>
            </a:pPr>
            <a:endParaRPr lang="ru-RU" sz="2000" b="1" dirty="0" smtClean="0">
              <a:solidFill>
                <a:schemeClr val="tx2">
                  <a:lumMod val="50000"/>
                </a:schemeClr>
              </a:solidFill>
              <a:latin typeface="Arial" panose="020B0604020202020204" pitchFamily="34" charset="0"/>
              <a:cs typeface="Arial" panose="020B0604020202020204" pitchFamily="34" charset="0"/>
            </a:endParaRPr>
          </a:p>
          <a:p>
            <a:pPr algn="l">
              <a:lnSpc>
                <a:spcPct val="90000"/>
              </a:lnSpc>
            </a:pPr>
            <a:r>
              <a:rPr lang="ru-RU" sz="4400" b="1" dirty="0" smtClean="0">
                <a:solidFill>
                  <a:schemeClr val="tx2">
                    <a:lumMod val="50000"/>
                  </a:schemeClr>
                </a:solidFill>
                <a:latin typeface="Arial" panose="020B0604020202020204" pitchFamily="34" charset="0"/>
                <a:cs typeface="Arial" panose="020B0604020202020204" pitchFamily="34" charset="0"/>
              </a:rPr>
              <a:t>На </a:t>
            </a:r>
            <a:r>
              <a:rPr lang="ru-RU" sz="4400" b="1" dirty="0" smtClean="0">
                <a:solidFill>
                  <a:schemeClr val="tx2">
                    <a:lumMod val="50000"/>
                  </a:schemeClr>
                </a:solidFill>
                <a:latin typeface="Arial" panose="020B0604020202020204" pitchFamily="34" charset="0"/>
                <a:cs typeface="Arial" panose="020B0604020202020204" pitchFamily="34" charset="0"/>
              </a:rPr>
              <a:t>небесах горит </a:t>
            </a:r>
            <a:r>
              <a:rPr lang="ru-RU" sz="4400" b="1" dirty="0" smtClean="0">
                <a:solidFill>
                  <a:schemeClr val="tx2">
                    <a:lumMod val="50000"/>
                  </a:schemeClr>
                </a:solidFill>
                <a:latin typeface="Arial" panose="020B0604020202020204" pitchFamily="34" charset="0"/>
                <a:cs typeface="Arial" panose="020B0604020202020204" pitchFamily="34" charset="0"/>
              </a:rPr>
              <a:t>звезда,</a:t>
            </a:r>
          </a:p>
          <a:p>
            <a:pPr algn="l">
              <a:lnSpc>
                <a:spcPct val="90000"/>
              </a:lnSpc>
            </a:pPr>
            <a:r>
              <a:rPr lang="ru-RU" sz="4400" b="1" dirty="0" smtClean="0">
                <a:solidFill>
                  <a:schemeClr val="tx2">
                    <a:lumMod val="50000"/>
                  </a:schemeClr>
                </a:solidFill>
                <a:latin typeface="Arial" panose="020B0604020202020204" pitchFamily="34" charset="0"/>
                <a:cs typeface="Arial" panose="020B0604020202020204" pitchFamily="34" charset="0"/>
              </a:rPr>
              <a:t>Для всех она </a:t>
            </a:r>
            <a:r>
              <a:rPr lang="ru-RU" sz="4400" b="1" dirty="0" smtClean="0">
                <a:solidFill>
                  <a:schemeClr val="tx2">
                    <a:lumMod val="50000"/>
                  </a:schemeClr>
                </a:solidFill>
                <a:latin typeface="Arial" panose="020B0604020202020204" pitchFamily="34" charset="0"/>
                <a:cs typeface="Arial" panose="020B0604020202020204" pitchFamily="34" charset="0"/>
              </a:rPr>
              <a:t>там </a:t>
            </a:r>
            <a:r>
              <a:rPr lang="ru-RU" sz="4400" b="1" dirty="0" smtClean="0">
                <a:solidFill>
                  <a:schemeClr val="tx2">
                    <a:lumMod val="50000"/>
                  </a:schemeClr>
                </a:solidFill>
                <a:latin typeface="Arial" panose="020B0604020202020204" pitchFamily="34" charset="0"/>
                <a:cs typeface="Arial" panose="020B0604020202020204" pitchFamily="34" charset="0"/>
              </a:rPr>
              <a:t>зажжена.</a:t>
            </a:r>
          </a:p>
          <a:p>
            <a:pPr algn="l">
              <a:lnSpc>
                <a:spcPct val="90000"/>
              </a:lnSpc>
            </a:pPr>
            <a:r>
              <a:rPr lang="ru-RU" sz="4400" b="1" dirty="0" smtClean="0">
                <a:solidFill>
                  <a:schemeClr val="tx2">
                    <a:lumMod val="50000"/>
                  </a:schemeClr>
                </a:solidFill>
                <a:latin typeface="Arial" panose="020B0604020202020204" pitchFamily="34" charset="0"/>
                <a:cs typeface="Arial" panose="020B0604020202020204" pitchFamily="34" charset="0"/>
              </a:rPr>
              <a:t>	Ведёт </a:t>
            </a:r>
            <a:r>
              <a:rPr lang="ru-RU" sz="4400" b="1" dirty="0" smtClean="0">
                <a:solidFill>
                  <a:schemeClr val="tx2">
                    <a:lumMod val="50000"/>
                  </a:schemeClr>
                </a:solidFill>
                <a:latin typeface="Arial" panose="020B0604020202020204" pitchFamily="34" charset="0"/>
                <a:cs typeface="Arial" panose="020B0604020202020204" pitchFamily="34" charset="0"/>
              </a:rPr>
              <a:t>тебя, ведёт меня</a:t>
            </a:r>
          </a:p>
          <a:p>
            <a:pPr algn="l">
              <a:lnSpc>
                <a:spcPct val="90000"/>
              </a:lnSpc>
            </a:pPr>
            <a:r>
              <a:rPr lang="ru-RU" sz="4400" b="1" dirty="0" smtClean="0">
                <a:solidFill>
                  <a:schemeClr val="tx2">
                    <a:lumMod val="50000"/>
                  </a:schemeClr>
                </a:solidFill>
                <a:latin typeface="Arial" panose="020B0604020202020204" pitchFamily="34" charset="0"/>
                <a:cs typeface="Arial" panose="020B0604020202020204" pitchFamily="34" charset="0"/>
              </a:rPr>
              <a:t>	В </a:t>
            </a:r>
            <a:r>
              <a:rPr lang="ru-RU" sz="4400" b="1" dirty="0" smtClean="0">
                <a:solidFill>
                  <a:schemeClr val="tx2">
                    <a:lumMod val="50000"/>
                  </a:schemeClr>
                </a:solidFill>
                <a:latin typeface="Arial" panose="020B0604020202020204" pitchFamily="34" charset="0"/>
                <a:cs typeface="Arial" panose="020B0604020202020204" pitchFamily="34" charset="0"/>
              </a:rPr>
              <a:t>греховной тьме</a:t>
            </a:r>
          </a:p>
          <a:p>
            <a:pPr algn="l">
              <a:lnSpc>
                <a:spcPct val="90000"/>
              </a:lnSpc>
            </a:pPr>
            <a:r>
              <a:rPr lang="ru-RU" sz="4400" b="1" dirty="0" smtClean="0">
                <a:solidFill>
                  <a:schemeClr val="tx2">
                    <a:lumMod val="50000"/>
                  </a:schemeClr>
                </a:solidFill>
                <a:latin typeface="Arial" panose="020B0604020202020204" pitchFamily="34" charset="0"/>
                <a:cs typeface="Arial" panose="020B0604020202020204" pitchFamily="34" charset="0"/>
              </a:rPr>
              <a:t>	Звезда </a:t>
            </a:r>
            <a:r>
              <a:rPr lang="ru-RU" sz="4400" b="1" dirty="0" smtClean="0">
                <a:solidFill>
                  <a:schemeClr val="tx2">
                    <a:lumMod val="50000"/>
                  </a:schemeClr>
                </a:solidFill>
                <a:latin typeface="Arial" panose="020B0604020202020204" pitchFamily="34" charset="0"/>
                <a:cs typeface="Arial" panose="020B0604020202020204" pitchFamily="34" charset="0"/>
              </a:rPr>
              <a:t>Христа.</a:t>
            </a:r>
          </a:p>
        </p:txBody>
      </p:sp>
    </p:spTree>
    <p:extLst>
      <p:ext uri="{BB962C8B-B14F-4D97-AF65-F5344CB8AC3E}">
        <p14:creationId xmlns:p14="http://schemas.microsoft.com/office/powerpoint/2010/main" val="2525766826"/>
      </p:ext>
    </p:extLst>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 xmlns:a16="http://schemas.microsoft.com/office/drawing/2014/main" id="{6FDBC29A-CD02-8A4B-A371-19BB2054B008}"/>
              </a:ext>
            </a:extLst>
          </p:cNvPr>
          <p:cNvSpPr txBox="1">
            <a:spLocks/>
          </p:cNvSpPr>
          <p:nvPr/>
        </p:nvSpPr>
        <p:spPr>
          <a:xfrm>
            <a:off x="2065103" y="227036"/>
            <a:ext cx="6965879" cy="4745013"/>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r>
              <a:rPr lang="ru-RU" sz="4200" b="1" dirty="0" smtClean="0">
                <a:solidFill>
                  <a:schemeClr val="tx2">
                    <a:lumMod val="50000"/>
                  </a:schemeClr>
                </a:solidFill>
                <a:latin typeface="Arial" panose="020B0604020202020204" pitchFamily="34" charset="0"/>
                <a:cs typeface="Arial" panose="020B0604020202020204" pitchFamily="34" charset="0"/>
              </a:rPr>
              <a:t>Пойдём </a:t>
            </a:r>
            <a:r>
              <a:rPr lang="ru-RU" sz="4200" b="1" dirty="0" smtClean="0">
                <a:solidFill>
                  <a:schemeClr val="tx2">
                    <a:lumMod val="50000"/>
                  </a:schemeClr>
                </a:solidFill>
                <a:latin typeface="Arial" panose="020B0604020202020204" pitchFamily="34" charset="0"/>
                <a:cs typeface="Arial" panose="020B0604020202020204" pitchFamily="34" charset="0"/>
              </a:rPr>
              <a:t>за звездой,</a:t>
            </a:r>
          </a:p>
          <a:p>
            <a:pPr algn="l">
              <a:lnSpc>
                <a:spcPct val="90000"/>
              </a:lnSpc>
            </a:pPr>
            <a:r>
              <a:rPr lang="ru-RU" sz="4200" b="1" dirty="0" smtClean="0">
                <a:solidFill>
                  <a:schemeClr val="tx2">
                    <a:lumMod val="50000"/>
                  </a:schemeClr>
                </a:solidFill>
                <a:latin typeface="Arial" panose="020B0604020202020204" pitchFamily="34" charset="0"/>
                <a:cs typeface="Arial" panose="020B0604020202020204" pitchFamily="34" charset="0"/>
              </a:rPr>
              <a:t>Как шли мудрецы,</a:t>
            </a:r>
          </a:p>
          <a:p>
            <a:pPr algn="l">
              <a:lnSpc>
                <a:spcPct val="90000"/>
              </a:lnSpc>
            </a:pPr>
            <a:r>
              <a:rPr lang="ru-RU" sz="4200" b="1" dirty="0" smtClean="0">
                <a:solidFill>
                  <a:schemeClr val="tx2">
                    <a:lumMod val="50000"/>
                  </a:schemeClr>
                </a:solidFill>
                <a:latin typeface="Arial" panose="020B0604020202020204" pitchFamily="34" charset="0"/>
                <a:cs typeface="Arial" panose="020B0604020202020204" pitchFamily="34" charset="0"/>
              </a:rPr>
              <a:t>Нас в чудный тот свет,</a:t>
            </a:r>
          </a:p>
          <a:p>
            <a:pPr algn="l">
              <a:lnSpc>
                <a:spcPct val="90000"/>
              </a:lnSpc>
            </a:pPr>
            <a:r>
              <a:rPr lang="ru-RU" sz="4200" b="1" dirty="0" smtClean="0">
                <a:solidFill>
                  <a:schemeClr val="tx2">
                    <a:lumMod val="50000"/>
                  </a:schemeClr>
                </a:solidFill>
                <a:latin typeface="Arial" panose="020B0604020202020204" pitchFamily="34" charset="0"/>
                <a:cs typeface="Arial" panose="020B0604020202020204" pitchFamily="34" charset="0"/>
              </a:rPr>
              <a:t>Господь, веди;</a:t>
            </a:r>
          </a:p>
          <a:p>
            <a:pPr algn="l">
              <a:lnSpc>
                <a:spcPct val="90000"/>
              </a:lnSpc>
            </a:pPr>
            <a:r>
              <a:rPr lang="ru-RU" sz="4200" b="1" dirty="0" smtClean="0">
                <a:solidFill>
                  <a:schemeClr val="tx2">
                    <a:lumMod val="50000"/>
                  </a:schemeClr>
                </a:solidFill>
                <a:latin typeface="Arial" panose="020B0604020202020204" pitchFamily="34" charset="0"/>
                <a:cs typeface="Arial" panose="020B0604020202020204" pitchFamily="34" charset="0"/>
              </a:rPr>
              <a:t>Веди нас из тьмы </a:t>
            </a:r>
          </a:p>
          <a:p>
            <a:pPr algn="l">
              <a:lnSpc>
                <a:spcPct val="90000"/>
              </a:lnSpc>
            </a:pPr>
            <a:r>
              <a:rPr lang="ru-RU" sz="4200" b="1" dirty="0" smtClean="0">
                <a:solidFill>
                  <a:schemeClr val="tx2">
                    <a:lumMod val="50000"/>
                  </a:schemeClr>
                </a:solidFill>
                <a:latin typeface="Arial" panose="020B0604020202020204" pitchFamily="34" charset="0"/>
                <a:cs typeface="Arial" panose="020B0604020202020204" pitchFamily="34" charset="0"/>
              </a:rPr>
              <a:t>Прямым </a:t>
            </a:r>
            <a:r>
              <a:rPr lang="ru-RU" sz="4200" b="1" dirty="0" smtClean="0">
                <a:solidFill>
                  <a:schemeClr val="tx2">
                    <a:lumMod val="50000"/>
                  </a:schemeClr>
                </a:solidFill>
                <a:latin typeface="Arial" panose="020B0604020202020204" pitchFamily="34" charset="0"/>
                <a:cs typeface="Arial" panose="020B0604020202020204" pitchFamily="34" charset="0"/>
              </a:rPr>
              <a:t>путём</a:t>
            </a:r>
            <a:endParaRPr lang="ru-RU" sz="4200" b="1" dirty="0" smtClean="0">
              <a:solidFill>
                <a:schemeClr val="tx2">
                  <a:lumMod val="50000"/>
                </a:schemeClr>
              </a:solidFill>
              <a:latin typeface="Arial" panose="020B0604020202020204" pitchFamily="34" charset="0"/>
              <a:cs typeface="Arial" panose="020B0604020202020204" pitchFamily="34" charset="0"/>
            </a:endParaRPr>
          </a:p>
          <a:p>
            <a:pPr algn="l">
              <a:lnSpc>
                <a:spcPct val="90000"/>
              </a:lnSpc>
            </a:pPr>
            <a:r>
              <a:rPr lang="ru-RU" sz="4200" b="1" dirty="0" smtClean="0">
                <a:solidFill>
                  <a:schemeClr val="tx2">
                    <a:lumMod val="50000"/>
                  </a:schemeClr>
                </a:solidFill>
                <a:latin typeface="Arial" panose="020B0604020202020204" pitchFamily="34" charset="0"/>
                <a:cs typeface="Arial" panose="020B0604020202020204" pitchFamily="34" charset="0"/>
              </a:rPr>
              <a:t>В Твой вечный свет,</a:t>
            </a:r>
          </a:p>
          <a:p>
            <a:pPr algn="l">
              <a:lnSpc>
                <a:spcPct val="90000"/>
              </a:lnSpc>
            </a:pPr>
            <a:r>
              <a:rPr lang="ru-RU" sz="4200" b="1" dirty="0" smtClean="0">
                <a:solidFill>
                  <a:schemeClr val="tx2">
                    <a:lumMod val="50000"/>
                  </a:schemeClr>
                </a:solidFill>
                <a:latin typeface="Arial" panose="020B0604020202020204" pitchFamily="34" charset="0"/>
                <a:cs typeface="Arial" panose="020B0604020202020204" pitchFamily="34" charset="0"/>
              </a:rPr>
              <a:t>В Отцовский дом.</a:t>
            </a:r>
          </a:p>
          <a:p>
            <a:pPr algn="l" defTabSz="685800">
              <a:lnSpc>
                <a:spcPct val="90000"/>
              </a:lnSpc>
              <a:spcBef>
                <a:spcPts val="1350"/>
              </a:spcBef>
              <a:buClr>
                <a:srgbClr val="595959"/>
              </a:buClr>
            </a:pPr>
            <a:endParaRPr lang="ru-RU" sz="4200"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 xmlns:a16="http://schemas.microsoft.com/office/drawing/2014/main" id="{6B8ED59A-43B5-CF46-8C25-392AB85832A3}"/>
              </a:ext>
            </a:extLst>
          </p:cNvPr>
          <p:cNvSpPr txBox="1">
            <a:spLocks/>
          </p:cNvSpPr>
          <p:nvPr/>
        </p:nvSpPr>
        <p:spPr>
          <a:xfrm>
            <a:off x="371475" y="451635"/>
            <a:ext cx="8117681" cy="3820328"/>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endParaRPr lang="ru-RU" sz="4000" b="1" spc="-150" dirty="0" smtClean="0">
              <a:solidFill>
                <a:schemeClr val="tx2">
                  <a:lumMod val="50000"/>
                </a:schemeClr>
              </a:solidFill>
              <a:latin typeface="Arial" panose="020B0604020202020204" pitchFamily="34" charset="0"/>
              <a:cs typeface="Arial" panose="020B0604020202020204" pitchFamily="34" charset="0"/>
            </a:endParaRPr>
          </a:p>
        </p:txBody>
      </p:sp>
      <p:sp>
        <p:nvSpPr>
          <p:cNvPr id="7" name="Содержимое 2"/>
          <p:cNvSpPr txBox="1">
            <a:spLocks/>
          </p:cNvSpPr>
          <p:nvPr/>
        </p:nvSpPr>
        <p:spPr>
          <a:xfrm>
            <a:off x="363576" y="188640"/>
            <a:ext cx="9289032" cy="6192688"/>
          </a:xfrm>
          <a:prstGeom prst="rect">
            <a:avLst/>
          </a:prstGeom>
        </p:spPr>
        <p:txBody>
          <a:bodyPr vert="horz" lIns="91436" tIns="45718" rIns="91436" bIns="45718" rtlCol="0">
            <a:noAutofit/>
          </a:bodyPr>
          <a:lstStyle/>
          <a:p>
            <a:pPr algn="l">
              <a:lnSpc>
                <a:spcPct val="90000"/>
              </a:lnSpc>
            </a:pPr>
            <a:r>
              <a:rPr lang="ru-RU" sz="3600" b="1" dirty="0" smtClean="0">
                <a:solidFill>
                  <a:schemeClr val="tx2">
                    <a:lumMod val="50000"/>
                  </a:schemeClr>
                </a:solidFill>
                <a:latin typeface="Arial" panose="020B0604020202020204" pitchFamily="34" charset="0"/>
                <a:cs typeface="Arial" panose="020B0604020202020204" pitchFamily="34" charset="0"/>
              </a:rPr>
              <a:t>Припев:</a:t>
            </a:r>
          </a:p>
          <a:p>
            <a:pPr algn="l">
              <a:lnSpc>
                <a:spcPct val="90000"/>
              </a:lnSpc>
            </a:pPr>
            <a:endParaRPr lang="ru-RU" sz="2000" b="1" dirty="0" smtClean="0">
              <a:solidFill>
                <a:schemeClr val="tx2">
                  <a:lumMod val="50000"/>
                </a:schemeClr>
              </a:solidFill>
              <a:latin typeface="Arial" panose="020B0604020202020204" pitchFamily="34" charset="0"/>
              <a:cs typeface="Arial" panose="020B0604020202020204" pitchFamily="34" charset="0"/>
            </a:endParaRPr>
          </a:p>
          <a:p>
            <a:pPr algn="l">
              <a:lnSpc>
                <a:spcPct val="90000"/>
              </a:lnSpc>
            </a:pPr>
            <a:r>
              <a:rPr lang="ru-RU" sz="4400" b="1" dirty="0" smtClean="0">
                <a:solidFill>
                  <a:schemeClr val="tx2">
                    <a:lumMod val="50000"/>
                  </a:schemeClr>
                </a:solidFill>
                <a:latin typeface="Arial" panose="020B0604020202020204" pitchFamily="34" charset="0"/>
                <a:cs typeface="Arial" panose="020B0604020202020204" pitchFamily="34" charset="0"/>
              </a:rPr>
              <a:t>На </a:t>
            </a:r>
            <a:r>
              <a:rPr lang="ru-RU" sz="4400" b="1" dirty="0" smtClean="0">
                <a:solidFill>
                  <a:schemeClr val="tx2">
                    <a:lumMod val="50000"/>
                  </a:schemeClr>
                </a:solidFill>
                <a:latin typeface="Arial" panose="020B0604020202020204" pitchFamily="34" charset="0"/>
                <a:cs typeface="Arial" panose="020B0604020202020204" pitchFamily="34" charset="0"/>
              </a:rPr>
              <a:t>небесах горит </a:t>
            </a:r>
            <a:r>
              <a:rPr lang="ru-RU" sz="4400" b="1" dirty="0" smtClean="0">
                <a:solidFill>
                  <a:schemeClr val="tx2">
                    <a:lumMod val="50000"/>
                  </a:schemeClr>
                </a:solidFill>
                <a:latin typeface="Arial" panose="020B0604020202020204" pitchFamily="34" charset="0"/>
                <a:cs typeface="Arial" panose="020B0604020202020204" pitchFamily="34" charset="0"/>
              </a:rPr>
              <a:t>звезда,</a:t>
            </a:r>
          </a:p>
          <a:p>
            <a:pPr algn="l">
              <a:lnSpc>
                <a:spcPct val="90000"/>
              </a:lnSpc>
            </a:pPr>
            <a:r>
              <a:rPr lang="ru-RU" sz="4400" b="1" dirty="0" smtClean="0">
                <a:solidFill>
                  <a:schemeClr val="tx2">
                    <a:lumMod val="50000"/>
                  </a:schemeClr>
                </a:solidFill>
                <a:latin typeface="Arial" panose="020B0604020202020204" pitchFamily="34" charset="0"/>
                <a:cs typeface="Arial" panose="020B0604020202020204" pitchFamily="34" charset="0"/>
              </a:rPr>
              <a:t>Для всех она </a:t>
            </a:r>
            <a:r>
              <a:rPr lang="ru-RU" sz="4400" b="1" dirty="0" smtClean="0">
                <a:solidFill>
                  <a:schemeClr val="tx2">
                    <a:lumMod val="50000"/>
                  </a:schemeClr>
                </a:solidFill>
                <a:latin typeface="Arial" panose="020B0604020202020204" pitchFamily="34" charset="0"/>
                <a:cs typeface="Arial" panose="020B0604020202020204" pitchFamily="34" charset="0"/>
              </a:rPr>
              <a:t>там </a:t>
            </a:r>
            <a:r>
              <a:rPr lang="ru-RU" sz="4400" b="1" dirty="0" smtClean="0">
                <a:solidFill>
                  <a:schemeClr val="tx2">
                    <a:lumMod val="50000"/>
                  </a:schemeClr>
                </a:solidFill>
                <a:latin typeface="Arial" panose="020B0604020202020204" pitchFamily="34" charset="0"/>
                <a:cs typeface="Arial" panose="020B0604020202020204" pitchFamily="34" charset="0"/>
              </a:rPr>
              <a:t>зажжена.</a:t>
            </a:r>
          </a:p>
          <a:p>
            <a:pPr algn="l">
              <a:lnSpc>
                <a:spcPct val="90000"/>
              </a:lnSpc>
            </a:pPr>
            <a:r>
              <a:rPr lang="ru-RU" sz="4400" b="1" dirty="0" smtClean="0">
                <a:solidFill>
                  <a:schemeClr val="tx2">
                    <a:lumMod val="50000"/>
                  </a:schemeClr>
                </a:solidFill>
                <a:latin typeface="Arial" panose="020B0604020202020204" pitchFamily="34" charset="0"/>
                <a:cs typeface="Arial" panose="020B0604020202020204" pitchFamily="34" charset="0"/>
              </a:rPr>
              <a:t>	Ведёт </a:t>
            </a:r>
            <a:r>
              <a:rPr lang="ru-RU" sz="4400" b="1" dirty="0" smtClean="0">
                <a:solidFill>
                  <a:schemeClr val="tx2">
                    <a:lumMod val="50000"/>
                  </a:schemeClr>
                </a:solidFill>
                <a:latin typeface="Arial" panose="020B0604020202020204" pitchFamily="34" charset="0"/>
                <a:cs typeface="Arial" panose="020B0604020202020204" pitchFamily="34" charset="0"/>
              </a:rPr>
              <a:t>тебя, ведёт меня</a:t>
            </a:r>
          </a:p>
          <a:p>
            <a:pPr algn="l">
              <a:lnSpc>
                <a:spcPct val="90000"/>
              </a:lnSpc>
            </a:pPr>
            <a:r>
              <a:rPr lang="ru-RU" sz="4400" b="1" dirty="0" smtClean="0">
                <a:solidFill>
                  <a:schemeClr val="tx2">
                    <a:lumMod val="50000"/>
                  </a:schemeClr>
                </a:solidFill>
                <a:latin typeface="Arial" panose="020B0604020202020204" pitchFamily="34" charset="0"/>
                <a:cs typeface="Arial" panose="020B0604020202020204" pitchFamily="34" charset="0"/>
              </a:rPr>
              <a:t>	В </a:t>
            </a:r>
            <a:r>
              <a:rPr lang="ru-RU" sz="4400" b="1" dirty="0" smtClean="0">
                <a:solidFill>
                  <a:schemeClr val="tx2">
                    <a:lumMod val="50000"/>
                  </a:schemeClr>
                </a:solidFill>
                <a:latin typeface="Arial" panose="020B0604020202020204" pitchFamily="34" charset="0"/>
                <a:cs typeface="Arial" panose="020B0604020202020204" pitchFamily="34" charset="0"/>
              </a:rPr>
              <a:t>греховной тьме</a:t>
            </a:r>
          </a:p>
          <a:p>
            <a:pPr algn="l">
              <a:lnSpc>
                <a:spcPct val="90000"/>
              </a:lnSpc>
            </a:pPr>
            <a:r>
              <a:rPr lang="ru-RU" sz="4400" b="1" dirty="0" smtClean="0">
                <a:solidFill>
                  <a:schemeClr val="tx2">
                    <a:lumMod val="50000"/>
                  </a:schemeClr>
                </a:solidFill>
                <a:latin typeface="Arial" panose="020B0604020202020204" pitchFamily="34" charset="0"/>
                <a:cs typeface="Arial" panose="020B0604020202020204" pitchFamily="34" charset="0"/>
              </a:rPr>
              <a:t>	Звезда </a:t>
            </a:r>
            <a:r>
              <a:rPr lang="ru-RU" sz="4400" b="1" dirty="0" smtClean="0">
                <a:solidFill>
                  <a:schemeClr val="tx2">
                    <a:lumMod val="50000"/>
                  </a:schemeClr>
                </a:solidFill>
                <a:latin typeface="Arial" panose="020B0604020202020204" pitchFamily="34" charset="0"/>
                <a:cs typeface="Arial" panose="020B0604020202020204" pitchFamily="34" charset="0"/>
              </a:rPr>
              <a:t>Христа.</a:t>
            </a:r>
          </a:p>
        </p:txBody>
      </p:sp>
    </p:spTree>
    <p:extLst>
      <p:ext uri="{BB962C8B-B14F-4D97-AF65-F5344CB8AC3E}">
        <p14:creationId xmlns:p14="http://schemas.microsoft.com/office/powerpoint/2010/main" val="2525766826"/>
      </p:ext>
    </p:extLst>
  </p:cSld>
  <p:clrMapOvr>
    <a:masterClrMapping/>
  </p:clrMapOvr>
  <p:transition xmlns:p14="http://schemas.microsoft.com/office/powerpoint/2010/mai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997</TotalTime>
  <Words>112</Words>
  <Application>Microsoft Macintosh PowerPoint</Application>
  <PresentationFormat>On-screen Show (16:9)</PresentationFormat>
  <Paragraphs>46</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Yulia Lisovaya</cp:lastModifiedBy>
  <cp:revision>76</cp:revision>
  <dcterms:modified xsi:type="dcterms:W3CDTF">2020-10-16T11:29:50Z</dcterms:modified>
</cp:coreProperties>
</file>