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7" r:id="rId3"/>
    <p:sldId id="269" r:id="rId4"/>
    <p:sldId id="268" r:id="rId5"/>
    <p:sldId id="272" r:id="rId6"/>
    <p:sldId id="271" r:id="rId7"/>
    <p:sldId id="273"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136" d="100"/>
          <a:sy n="136" d="100"/>
        </p:scale>
        <p:origin x="-1504" y="-96"/>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jpe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941816" y="614363"/>
            <a:ext cx="5852741" cy="15525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70000"/>
              </a:lnSpc>
              <a:buNone/>
            </a:pPr>
            <a:r>
              <a:rPr lang="ru-RU" sz="5400" dirty="0" smtClean="0">
                <a:solidFill>
                  <a:srgbClr val="000000"/>
                </a:solidFill>
                <a:latin typeface="Arial" panose="020B0604020202020204" pitchFamily="34" charset="0"/>
                <a:cs typeface="Arial" panose="020B0604020202020204" pitchFamily="34" charset="0"/>
              </a:rPr>
              <a:t>Весть об Иисусе </a:t>
            </a:r>
          </a:p>
          <a:p>
            <a:pPr algn="ctr">
              <a:lnSpc>
                <a:spcPct val="70000"/>
              </a:lnSpc>
              <a:buNone/>
            </a:pPr>
            <a:r>
              <a:rPr lang="ru-RU" sz="5400" dirty="0" smtClean="0">
                <a:solidFill>
                  <a:srgbClr val="000000"/>
                </a:solidFill>
                <a:latin typeface="Arial" panose="020B0604020202020204" pitchFamily="34" charset="0"/>
                <a:cs typeface="Arial" panose="020B0604020202020204" pitchFamily="34" charset="0"/>
              </a:rPr>
              <a:t>скажи мне</a:t>
            </a:r>
            <a:endParaRPr lang="en-US" sz="5400" dirty="0">
              <a:solidFill>
                <a:srgbClr val="000000"/>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69609"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428678" y="308190"/>
            <a:ext cx="7658333" cy="4650863"/>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fontScale="925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sz="4300" b="1" dirty="0" smtClean="0">
                <a:solidFill>
                  <a:schemeClr val="tx2">
                    <a:lumMod val="50000"/>
                  </a:schemeClr>
                </a:solidFill>
                <a:latin typeface="Arial" panose="020B0604020202020204" pitchFamily="34" charset="0"/>
                <a:cs typeface="Arial" panose="020B0604020202020204" pitchFamily="34" charset="0"/>
              </a:rPr>
              <a:t>Весть об Иисусе скажи мне,</a:t>
            </a:r>
          </a:p>
          <a:p>
            <a:pPr algn="l"/>
            <a:r>
              <a:rPr lang="ru-RU" sz="4300" b="1" dirty="0" smtClean="0">
                <a:solidFill>
                  <a:schemeClr val="tx2">
                    <a:lumMod val="50000"/>
                  </a:schemeClr>
                </a:solidFill>
                <a:latin typeface="Arial" panose="020B0604020202020204" pitchFamily="34" charset="0"/>
                <a:cs typeface="Arial" panose="020B0604020202020204" pitchFamily="34" charset="0"/>
              </a:rPr>
              <a:t>Всё </a:t>
            </a:r>
            <a:r>
              <a:rPr lang="ru-RU" sz="4300" b="1" dirty="0" smtClean="0">
                <a:solidFill>
                  <a:schemeClr val="tx2">
                    <a:lumMod val="50000"/>
                  </a:schemeClr>
                </a:solidFill>
                <a:latin typeface="Arial" panose="020B0604020202020204" pitchFamily="34" charset="0"/>
                <a:cs typeface="Arial" panose="020B0604020202020204" pitchFamily="34" charset="0"/>
              </a:rPr>
              <a:t>расскажи про Него;</a:t>
            </a:r>
          </a:p>
          <a:p>
            <a:pPr algn="l"/>
            <a:r>
              <a:rPr lang="ru-RU" sz="4300" b="1" dirty="0" smtClean="0">
                <a:solidFill>
                  <a:schemeClr val="tx2">
                    <a:lumMod val="50000"/>
                  </a:schemeClr>
                </a:solidFill>
                <a:latin typeface="Arial" panose="020B0604020202020204" pitchFamily="34" charset="0"/>
                <a:cs typeface="Arial" panose="020B0604020202020204" pitchFamily="34" charset="0"/>
              </a:rPr>
              <a:t>Чудная повесть благая</a:t>
            </a:r>
          </a:p>
          <a:p>
            <a:pPr algn="l"/>
            <a:r>
              <a:rPr lang="ru-RU" sz="4300" b="1" dirty="0" smtClean="0">
                <a:solidFill>
                  <a:schemeClr val="tx2">
                    <a:lumMod val="50000"/>
                  </a:schemeClr>
                </a:solidFill>
                <a:latin typeface="Arial" panose="020B0604020202020204" pitchFamily="34" charset="0"/>
                <a:cs typeface="Arial" panose="020B0604020202020204" pitchFamily="34" charset="0"/>
              </a:rPr>
              <a:t>Сердцу дороже всего.</a:t>
            </a:r>
          </a:p>
          <a:p>
            <a:pPr algn="l"/>
            <a:r>
              <a:rPr lang="ru-RU" sz="4300" b="1" dirty="0" smtClean="0">
                <a:solidFill>
                  <a:schemeClr val="tx2">
                    <a:lumMod val="50000"/>
                  </a:schemeClr>
                </a:solidFill>
                <a:latin typeface="Arial" panose="020B0604020202020204" pitchFamily="34" charset="0"/>
                <a:cs typeface="Arial" panose="020B0604020202020204" pitchFamily="34" charset="0"/>
              </a:rPr>
              <a:t>Ангелов песнь повтори мне,</a:t>
            </a:r>
          </a:p>
          <a:p>
            <a:pPr algn="l"/>
            <a:r>
              <a:rPr lang="ru-RU" sz="4300" b="1" dirty="0" smtClean="0">
                <a:solidFill>
                  <a:schemeClr val="tx2">
                    <a:lumMod val="50000"/>
                  </a:schemeClr>
                </a:solidFill>
                <a:latin typeface="Arial" panose="020B0604020202020204" pitchFamily="34" charset="0"/>
                <a:cs typeface="Arial" panose="020B0604020202020204" pitchFamily="34" charset="0"/>
              </a:rPr>
              <a:t>Песнь о Его рождестве:</a:t>
            </a:r>
          </a:p>
          <a:p>
            <a:pPr algn="l"/>
            <a:r>
              <a:rPr lang="ru-RU" sz="4300" b="1" dirty="0" smtClean="0">
                <a:solidFill>
                  <a:schemeClr val="tx2">
                    <a:lumMod val="50000"/>
                  </a:schemeClr>
                </a:solidFill>
                <a:latin typeface="Arial" panose="020B0604020202020204" pitchFamily="34" charset="0"/>
                <a:cs typeface="Arial" panose="020B0604020202020204" pitchFamily="34" charset="0"/>
              </a:rPr>
              <a:t>«Богу хваленье на небе,</a:t>
            </a:r>
          </a:p>
          <a:p>
            <a:pPr algn="l"/>
            <a:r>
              <a:rPr lang="ru-RU" sz="4300" b="1" dirty="0" smtClean="0">
                <a:solidFill>
                  <a:schemeClr val="tx2">
                    <a:lumMod val="50000"/>
                  </a:schemeClr>
                </a:solidFill>
                <a:latin typeface="Arial" panose="020B0604020202020204" pitchFamily="34" charset="0"/>
                <a:cs typeface="Arial" panose="020B0604020202020204" pitchFamily="34" charset="0"/>
              </a:rPr>
              <a:t>Мир и любовь на земле!» </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371475" y="451635"/>
            <a:ext cx="8117681" cy="38203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endParaRPr lang="ru-RU" sz="4000" b="1" spc="-150" dirty="0" smtClean="0">
              <a:solidFill>
                <a:schemeClr val="tx2">
                  <a:lumMod val="50000"/>
                </a:schemeClr>
              </a:solidFill>
              <a:latin typeface="Arial" panose="020B0604020202020204" pitchFamily="34" charset="0"/>
              <a:cs typeface="Arial" panose="020B0604020202020204" pitchFamily="34" charset="0"/>
            </a:endParaRPr>
          </a:p>
        </p:txBody>
      </p:sp>
      <p:sp>
        <p:nvSpPr>
          <p:cNvPr id="5" name="Прямоугольник 4"/>
          <p:cNvSpPr/>
          <p:nvPr/>
        </p:nvSpPr>
        <p:spPr>
          <a:xfrm>
            <a:off x="371474" y="227036"/>
            <a:ext cx="8772525" cy="3650743"/>
          </a:xfrm>
          <a:prstGeom prst="rect">
            <a:avLst/>
          </a:prstGeom>
        </p:spPr>
        <p:txBody>
          <a:bodyPr wrap="square">
            <a:spAutoFit/>
          </a:bodyPr>
          <a:lstStyle/>
          <a:p>
            <a:pPr algn="l">
              <a:lnSpc>
                <a:spcPct val="90000"/>
              </a:lnSpc>
            </a:pPr>
            <a:r>
              <a:rPr lang="ru-RU" sz="3600" spc="-150" dirty="0" smtClean="0">
                <a:solidFill>
                  <a:schemeClr val="tx2">
                    <a:lumMod val="50000"/>
                  </a:schemeClr>
                </a:solidFill>
                <a:latin typeface="Arial" panose="020B0604020202020204" pitchFamily="34" charset="0"/>
                <a:cs typeface="Arial" panose="020B0604020202020204" pitchFamily="34" charset="0"/>
              </a:rPr>
              <a:t>Припев</a:t>
            </a:r>
            <a:r>
              <a:rPr lang="ru-RU" sz="3600" spc="-150" dirty="0" smtClean="0">
                <a:solidFill>
                  <a:schemeClr val="tx2">
                    <a:lumMod val="50000"/>
                  </a:schemeClr>
                </a:solidFill>
                <a:latin typeface="Arial" panose="020B0604020202020204" pitchFamily="34" charset="0"/>
                <a:cs typeface="Arial" panose="020B0604020202020204" pitchFamily="34" charset="0"/>
              </a:rPr>
              <a:t>:</a:t>
            </a:r>
          </a:p>
          <a:p>
            <a:pPr algn="l">
              <a:lnSpc>
                <a:spcPct val="90000"/>
              </a:lnSpc>
            </a:pPr>
            <a:endParaRPr lang="ru-RU" sz="2000" spc="-150"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5000" spc="-150" dirty="0" smtClean="0">
                <a:solidFill>
                  <a:schemeClr val="tx2">
                    <a:lumMod val="50000"/>
                  </a:schemeClr>
                </a:solidFill>
                <a:latin typeface="Arial" panose="020B0604020202020204" pitchFamily="34" charset="0"/>
                <a:cs typeface="Arial" panose="020B0604020202020204" pitchFamily="34" charset="0"/>
              </a:rPr>
              <a:t>Весть об Иисусе скажи мне,</a:t>
            </a:r>
          </a:p>
          <a:p>
            <a:pPr algn="l">
              <a:lnSpc>
                <a:spcPct val="90000"/>
              </a:lnSpc>
            </a:pPr>
            <a:r>
              <a:rPr lang="ru-RU" sz="5000" spc="-150" dirty="0" smtClean="0">
                <a:solidFill>
                  <a:schemeClr val="tx2">
                    <a:lumMod val="50000"/>
                  </a:schemeClr>
                </a:solidFill>
                <a:latin typeface="Arial" panose="020B0604020202020204" pitchFamily="34" charset="0"/>
                <a:cs typeface="Arial" panose="020B0604020202020204" pitchFamily="34" charset="0"/>
              </a:rPr>
              <a:t>Всё </a:t>
            </a:r>
            <a:r>
              <a:rPr lang="ru-RU" sz="5000" spc="-150" dirty="0" smtClean="0">
                <a:solidFill>
                  <a:schemeClr val="tx2">
                    <a:lumMod val="50000"/>
                  </a:schemeClr>
                </a:solidFill>
                <a:latin typeface="Arial" panose="020B0604020202020204" pitchFamily="34" charset="0"/>
                <a:cs typeface="Arial" panose="020B0604020202020204" pitchFamily="34" charset="0"/>
              </a:rPr>
              <a:t>расскажи про Него;</a:t>
            </a:r>
          </a:p>
          <a:p>
            <a:pPr algn="l">
              <a:lnSpc>
                <a:spcPct val="90000"/>
              </a:lnSpc>
            </a:pPr>
            <a:r>
              <a:rPr lang="ru-RU" sz="5000" spc="-150" dirty="0" smtClean="0">
                <a:solidFill>
                  <a:schemeClr val="tx2">
                    <a:lumMod val="50000"/>
                  </a:schemeClr>
                </a:solidFill>
                <a:latin typeface="Arial" panose="020B0604020202020204" pitchFamily="34" charset="0"/>
                <a:cs typeface="Arial" panose="020B0604020202020204" pitchFamily="34" charset="0"/>
              </a:rPr>
              <a:t>Чудная повесть благая</a:t>
            </a:r>
          </a:p>
          <a:p>
            <a:pPr algn="l">
              <a:lnSpc>
                <a:spcPct val="90000"/>
              </a:lnSpc>
            </a:pPr>
            <a:r>
              <a:rPr lang="ru-RU" sz="5000" spc="-150" dirty="0" smtClean="0">
                <a:solidFill>
                  <a:schemeClr val="tx2">
                    <a:lumMod val="50000"/>
                  </a:schemeClr>
                </a:solidFill>
                <a:latin typeface="Arial" panose="020B0604020202020204" pitchFamily="34" charset="0"/>
                <a:cs typeface="Arial" panose="020B0604020202020204" pitchFamily="34" charset="0"/>
              </a:rPr>
              <a:t>Сердцу дороже всего.</a:t>
            </a: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324480"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257174" y="385799"/>
            <a:ext cx="8520319" cy="4916464"/>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Как он в пустыне постился,</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Как искушаем Он был,</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Как претерпел, расскажи мне,</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И как врага победил,</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Как Он без крова скитался, </a:t>
            </a:r>
            <a:r>
              <a:rPr lang="ru-RU" sz="4000" b="1" dirty="0" smtClean="0">
                <a:solidFill>
                  <a:schemeClr val="tx2">
                    <a:lumMod val="50000"/>
                  </a:schemeClr>
                </a:solidFill>
                <a:latin typeface="Arial" panose="020B0604020202020204" pitchFamily="34" charset="0"/>
                <a:cs typeface="Arial" panose="020B0604020202020204" pitchFamily="34" charset="0"/>
              </a:rPr>
              <a:t/>
            </a:r>
            <a:br>
              <a:rPr lang="ru-RU" sz="4000" b="1" dirty="0" smtClean="0">
                <a:solidFill>
                  <a:schemeClr val="tx2">
                    <a:lumMod val="50000"/>
                  </a:schemeClr>
                </a:solidFill>
                <a:latin typeface="Arial" panose="020B0604020202020204" pitchFamily="34" charset="0"/>
                <a:cs typeface="Arial" panose="020B0604020202020204" pitchFamily="34" charset="0"/>
              </a:rPr>
            </a:br>
            <a:r>
              <a:rPr lang="ru-RU" sz="4000" b="1" dirty="0" smtClean="0">
                <a:solidFill>
                  <a:schemeClr val="tx2">
                    <a:lumMod val="50000"/>
                  </a:schemeClr>
                </a:solidFill>
                <a:latin typeface="Arial" panose="020B0604020202020204" pitchFamily="34" charset="0"/>
                <a:cs typeface="Arial" panose="020B0604020202020204" pitchFamily="34" charset="0"/>
              </a:rPr>
              <a:t>Всем </a:t>
            </a:r>
            <a:r>
              <a:rPr lang="ru-RU" sz="4000" b="1" dirty="0" smtClean="0">
                <a:solidFill>
                  <a:schemeClr val="tx2">
                    <a:lumMod val="50000"/>
                  </a:schemeClr>
                </a:solidFill>
                <a:latin typeface="Arial" panose="020B0604020202020204" pitchFamily="34" charset="0"/>
                <a:cs typeface="Arial" panose="020B0604020202020204" pitchFamily="34" charset="0"/>
              </a:rPr>
              <a:t>помогал в их нужде,</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Как Он людьми </a:t>
            </a:r>
            <a:r>
              <a:rPr lang="ru-RU" sz="4000" b="1" dirty="0" smtClean="0">
                <a:solidFill>
                  <a:schemeClr val="tx2">
                    <a:lumMod val="50000"/>
                  </a:schemeClr>
                </a:solidFill>
                <a:latin typeface="Arial" panose="020B0604020202020204" pitchFamily="34" charset="0"/>
                <a:cs typeface="Arial" panose="020B0604020202020204" pitchFamily="34" charset="0"/>
              </a:rPr>
              <a:t>был </a:t>
            </a:r>
            <a:r>
              <a:rPr lang="ru-RU" sz="4000" b="1" dirty="0" smtClean="0">
                <a:solidFill>
                  <a:schemeClr val="tx2">
                    <a:lumMod val="50000"/>
                  </a:schemeClr>
                </a:solidFill>
                <a:latin typeface="Arial" panose="020B0604020202020204" pitchFamily="34" charset="0"/>
                <a:cs typeface="Arial" panose="020B0604020202020204" pitchFamily="34" charset="0"/>
              </a:rPr>
              <a:t>отвержен,</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В бедности жил и в труде</a:t>
            </a:r>
            <a:r>
              <a:rPr lang="ru-RU" sz="4000" b="1" dirty="0" smtClean="0">
                <a:solidFill>
                  <a:schemeClr val="tx2">
                    <a:lumMod val="50000"/>
                  </a:schemeClr>
                </a:solidFill>
                <a:latin typeface="Arial" panose="020B0604020202020204" pitchFamily="34" charset="0"/>
                <a:cs typeface="Arial" panose="020B0604020202020204" pitchFamily="34" charset="0"/>
              </a:rPr>
              <a:t>.</a:t>
            </a:r>
            <a:endParaRPr lang="ru-RU" sz="4000" b="1" dirty="0" smtClean="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57417"/>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371475" y="451635"/>
            <a:ext cx="8117681" cy="38203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endParaRPr lang="ru-RU" sz="4000" b="1" spc="-150" dirty="0" smtClean="0">
              <a:solidFill>
                <a:schemeClr val="tx2">
                  <a:lumMod val="50000"/>
                </a:schemeClr>
              </a:solidFill>
              <a:latin typeface="Arial" panose="020B0604020202020204" pitchFamily="34" charset="0"/>
              <a:cs typeface="Arial" panose="020B0604020202020204" pitchFamily="34" charset="0"/>
            </a:endParaRPr>
          </a:p>
        </p:txBody>
      </p:sp>
      <p:sp>
        <p:nvSpPr>
          <p:cNvPr id="5" name="Прямоугольник 4"/>
          <p:cNvSpPr/>
          <p:nvPr/>
        </p:nvSpPr>
        <p:spPr>
          <a:xfrm>
            <a:off x="371474" y="227036"/>
            <a:ext cx="8772525" cy="3650743"/>
          </a:xfrm>
          <a:prstGeom prst="rect">
            <a:avLst/>
          </a:prstGeom>
        </p:spPr>
        <p:txBody>
          <a:bodyPr wrap="square">
            <a:spAutoFit/>
          </a:bodyPr>
          <a:lstStyle/>
          <a:p>
            <a:pPr algn="l">
              <a:lnSpc>
                <a:spcPct val="90000"/>
              </a:lnSpc>
            </a:pPr>
            <a:r>
              <a:rPr lang="ru-RU" sz="3600" spc="-150" dirty="0" smtClean="0">
                <a:solidFill>
                  <a:schemeClr val="tx2">
                    <a:lumMod val="50000"/>
                  </a:schemeClr>
                </a:solidFill>
                <a:latin typeface="Arial" panose="020B0604020202020204" pitchFamily="34" charset="0"/>
                <a:cs typeface="Arial" panose="020B0604020202020204" pitchFamily="34" charset="0"/>
              </a:rPr>
              <a:t>Припев</a:t>
            </a:r>
            <a:r>
              <a:rPr lang="ru-RU" sz="3600" spc="-150" dirty="0" smtClean="0">
                <a:solidFill>
                  <a:schemeClr val="tx2">
                    <a:lumMod val="50000"/>
                  </a:schemeClr>
                </a:solidFill>
                <a:latin typeface="Arial" panose="020B0604020202020204" pitchFamily="34" charset="0"/>
                <a:cs typeface="Arial" panose="020B0604020202020204" pitchFamily="34" charset="0"/>
              </a:rPr>
              <a:t>:</a:t>
            </a:r>
          </a:p>
          <a:p>
            <a:pPr algn="l">
              <a:lnSpc>
                <a:spcPct val="90000"/>
              </a:lnSpc>
            </a:pPr>
            <a:endParaRPr lang="ru-RU" sz="2000" spc="-150"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5000" spc="-150" dirty="0" smtClean="0">
                <a:solidFill>
                  <a:schemeClr val="tx2">
                    <a:lumMod val="50000"/>
                  </a:schemeClr>
                </a:solidFill>
                <a:latin typeface="Arial" panose="020B0604020202020204" pitchFamily="34" charset="0"/>
                <a:cs typeface="Arial" panose="020B0604020202020204" pitchFamily="34" charset="0"/>
              </a:rPr>
              <a:t>Весть об Иисусе скажи мне,</a:t>
            </a:r>
          </a:p>
          <a:p>
            <a:pPr algn="l">
              <a:lnSpc>
                <a:spcPct val="90000"/>
              </a:lnSpc>
            </a:pPr>
            <a:r>
              <a:rPr lang="ru-RU" sz="5000" spc="-150" dirty="0" smtClean="0">
                <a:solidFill>
                  <a:schemeClr val="tx2">
                    <a:lumMod val="50000"/>
                  </a:schemeClr>
                </a:solidFill>
                <a:latin typeface="Arial" panose="020B0604020202020204" pitchFamily="34" charset="0"/>
                <a:cs typeface="Arial" panose="020B0604020202020204" pitchFamily="34" charset="0"/>
              </a:rPr>
              <a:t>Всё </a:t>
            </a:r>
            <a:r>
              <a:rPr lang="ru-RU" sz="5000" spc="-150" dirty="0" smtClean="0">
                <a:solidFill>
                  <a:schemeClr val="tx2">
                    <a:lumMod val="50000"/>
                  </a:schemeClr>
                </a:solidFill>
                <a:latin typeface="Arial" panose="020B0604020202020204" pitchFamily="34" charset="0"/>
                <a:cs typeface="Arial" panose="020B0604020202020204" pitchFamily="34" charset="0"/>
              </a:rPr>
              <a:t>расскажи про Него;</a:t>
            </a:r>
          </a:p>
          <a:p>
            <a:pPr algn="l">
              <a:lnSpc>
                <a:spcPct val="90000"/>
              </a:lnSpc>
            </a:pPr>
            <a:r>
              <a:rPr lang="ru-RU" sz="5000" spc="-150" dirty="0" smtClean="0">
                <a:solidFill>
                  <a:schemeClr val="tx2">
                    <a:lumMod val="50000"/>
                  </a:schemeClr>
                </a:solidFill>
                <a:latin typeface="Arial" panose="020B0604020202020204" pitchFamily="34" charset="0"/>
                <a:cs typeface="Arial" panose="020B0604020202020204" pitchFamily="34" charset="0"/>
              </a:rPr>
              <a:t>Чудная повесть благая</a:t>
            </a:r>
          </a:p>
          <a:p>
            <a:pPr algn="l">
              <a:lnSpc>
                <a:spcPct val="90000"/>
              </a:lnSpc>
            </a:pPr>
            <a:r>
              <a:rPr lang="ru-RU" sz="5000" spc="-150" dirty="0" smtClean="0">
                <a:solidFill>
                  <a:schemeClr val="tx2">
                    <a:lumMod val="50000"/>
                  </a:schemeClr>
                </a:solidFill>
                <a:latin typeface="Arial" panose="020B0604020202020204" pitchFamily="34" charset="0"/>
                <a:cs typeface="Arial" panose="020B0604020202020204" pitchFamily="34" charset="0"/>
              </a:rPr>
              <a:t>Сердцу дороже всего.</a:t>
            </a:r>
          </a:p>
        </p:txBody>
      </p:sp>
    </p:spTree>
    <p:extLst>
      <p:ext uri="{BB962C8B-B14F-4D97-AF65-F5344CB8AC3E}">
        <p14:creationId xmlns:p14="http://schemas.microsoft.com/office/powerpoint/2010/main" val="194012831"/>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29540"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578081" y="301748"/>
            <a:ext cx="7452901" cy="4745013"/>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Как ко кресту пригвоздили,</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Как на кресте умирал,</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В гроб как Его положили</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И как из гроба восстал.</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Чудную повесть скажи мне,</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Как Он людей возлюбил.</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Слава вовеки Иисусу,</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Он и меня искупил!</a:t>
            </a:r>
          </a:p>
          <a:p>
            <a:pPr algn="l" defTabSz="685800">
              <a:lnSpc>
                <a:spcPct val="90000"/>
              </a:lnSpc>
              <a:spcBef>
                <a:spcPts val="1350"/>
              </a:spcBef>
              <a:buClr>
                <a:srgbClr val="595959"/>
              </a:buClr>
            </a:pPr>
            <a:endParaRPr lang="ru-RU" sz="4000"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371475" y="451635"/>
            <a:ext cx="8117681" cy="38203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endParaRPr lang="ru-RU" sz="4000" b="1" spc="-150" dirty="0" smtClean="0">
              <a:solidFill>
                <a:schemeClr val="tx2">
                  <a:lumMod val="50000"/>
                </a:schemeClr>
              </a:solidFill>
              <a:latin typeface="Arial" panose="020B0604020202020204" pitchFamily="34" charset="0"/>
              <a:cs typeface="Arial" panose="020B0604020202020204" pitchFamily="34" charset="0"/>
            </a:endParaRPr>
          </a:p>
        </p:txBody>
      </p:sp>
      <p:sp>
        <p:nvSpPr>
          <p:cNvPr id="5" name="Прямоугольник 4"/>
          <p:cNvSpPr/>
          <p:nvPr/>
        </p:nvSpPr>
        <p:spPr>
          <a:xfrm>
            <a:off x="371474" y="227036"/>
            <a:ext cx="8772525" cy="3650743"/>
          </a:xfrm>
          <a:prstGeom prst="rect">
            <a:avLst/>
          </a:prstGeom>
        </p:spPr>
        <p:txBody>
          <a:bodyPr wrap="square">
            <a:spAutoFit/>
          </a:bodyPr>
          <a:lstStyle/>
          <a:p>
            <a:pPr algn="l">
              <a:lnSpc>
                <a:spcPct val="90000"/>
              </a:lnSpc>
            </a:pPr>
            <a:r>
              <a:rPr lang="ru-RU" sz="3600" spc="-150" dirty="0" smtClean="0">
                <a:solidFill>
                  <a:schemeClr val="tx2">
                    <a:lumMod val="50000"/>
                  </a:schemeClr>
                </a:solidFill>
                <a:latin typeface="Arial" panose="020B0604020202020204" pitchFamily="34" charset="0"/>
                <a:cs typeface="Arial" panose="020B0604020202020204" pitchFamily="34" charset="0"/>
              </a:rPr>
              <a:t>Припев</a:t>
            </a:r>
            <a:r>
              <a:rPr lang="ru-RU" sz="3600" spc="-150" dirty="0" smtClean="0">
                <a:solidFill>
                  <a:schemeClr val="tx2">
                    <a:lumMod val="50000"/>
                  </a:schemeClr>
                </a:solidFill>
                <a:latin typeface="Arial" panose="020B0604020202020204" pitchFamily="34" charset="0"/>
                <a:cs typeface="Arial" panose="020B0604020202020204" pitchFamily="34" charset="0"/>
              </a:rPr>
              <a:t>:</a:t>
            </a:r>
          </a:p>
          <a:p>
            <a:pPr algn="l">
              <a:lnSpc>
                <a:spcPct val="90000"/>
              </a:lnSpc>
            </a:pPr>
            <a:endParaRPr lang="ru-RU" sz="2000" spc="-150"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5000" spc="-150" dirty="0" smtClean="0">
                <a:solidFill>
                  <a:schemeClr val="tx2">
                    <a:lumMod val="50000"/>
                  </a:schemeClr>
                </a:solidFill>
                <a:latin typeface="Arial" panose="020B0604020202020204" pitchFamily="34" charset="0"/>
                <a:cs typeface="Arial" panose="020B0604020202020204" pitchFamily="34" charset="0"/>
              </a:rPr>
              <a:t>Весть об Иисусе скажи мне,</a:t>
            </a:r>
          </a:p>
          <a:p>
            <a:pPr algn="l">
              <a:lnSpc>
                <a:spcPct val="90000"/>
              </a:lnSpc>
            </a:pPr>
            <a:r>
              <a:rPr lang="ru-RU" sz="5000" spc="-150" dirty="0" smtClean="0">
                <a:solidFill>
                  <a:schemeClr val="tx2">
                    <a:lumMod val="50000"/>
                  </a:schemeClr>
                </a:solidFill>
                <a:latin typeface="Arial" panose="020B0604020202020204" pitchFamily="34" charset="0"/>
                <a:cs typeface="Arial" panose="020B0604020202020204" pitchFamily="34" charset="0"/>
              </a:rPr>
              <a:t>Всё </a:t>
            </a:r>
            <a:r>
              <a:rPr lang="ru-RU" sz="5000" spc="-150" dirty="0" smtClean="0">
                <a:solidFill>
                  <a:schemeClr val="tx2">
                    <a:lumMod val="50000"/>
                  </a:schemeClr>
                </a:solidFill>
                <a:latin typeface="Arial" panose="020B0604020202020204" pitchFamily="34" charset="0"/>
                <a:cs typeface="Arial" panose="020B0604020202020204" pitchFamily="34" charset="0"/>
              </a:rPr>
              <a:t>расскажи про Него;</a:t>
            </a:r>
          </a:p>
          <a:p>
            <a:pPr algn="l">
              <a:lnSpc>
                <a:spcPct val="90000"/>
              </a:lnSpc>
            </a:pPr>
            <a:r>
              <a:rPr lang="ru-RU" sz="5000" spc="-150" dirty="0" smtClean="0">
                <a:solidFill>
                  <a:schemeClr val="tx2">
                    <a:lumMod val="50000"/>
                  </a:schemeClr>
                </a:solidFill>
                <a:latin typeface="Arial" panose="020B0604020202020204" pitchFamily="34" charset="0"/>
                <a:cs typeface="Arial" panose="020B0604020202020204" pitchFamily="34" charset="0"/>
              </a:rPr>
              <a:t>Чудная повесть благая</a:t>
            </a:r>
          </a:p>
          <a:p>
            <a:pPr algn="l">
              <a:lnSpc>
                <a:spcPct val="90000"/>
              </a:lnSpc>
            </a:pPr>
            <a:r>
              <a:rPr lang="ru-RU" sz="5000" spc="-150" dirty="0" smtClean="0">
                <a:solidFill>
                  <a:schemeClr val="tx2">
                    <a:lumMod val="50000"/>
                  </a:schemeClr>
                </a:solidFill>
                <a:latin typeface="Arial" panose="020B0604020202020204" pitchFamily="34" charset="0"/>
                <a:cs typeface="Arial" panose="020B0604020202020204" pitchFamily="34" charset="0"/>
              </a:rPr>
              <a:t>Сердцу дороже всего.</a:t>
            </a:r>
          </a:p>
        </p:txBody>
      </p:sp>
    </p:spTree>
    <p:extLst>
      <p:ext uri="{BB962C8B-B14F-4D97-AF65-F5344CB8AC3E}">
        <p14:creationId xmlns:p14="http://schemas.microsoft.com/office/powerpoint/2010/main" val="194012831"/>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999</TotalTime>
  <Words>174</Words>
  <Application>Microsoft Macintosh PowerPoint</Application>
  <PresentationFormat>On-screen Show (16:9)</PresentationFormat>
  <Paragraphs>43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Yulia Lisovaya</cp:lastModifiedBy>
  <cp:revision>79</cp:revision>
  <dcterms:modified xsi:type="dcterms:W3CDTF">2020-10-16T11:16:27Z</dcterms:modified>
</cp:coreProperties>
</file>