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4" r:id="rId3"/>
    <p:sldId id="1045" r:id="rId4"/>
    <p:sldId id="1046" r:id="rId5"/>
    <p:sldId id="1047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1431908"/>
            <a:ext cx="5904656" cy="15650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Рассказать </a:t>
            </a:r>
            <a:endParaRPr lang="ru-RU" sz="6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7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желаю</a:t>
            </a:r>
            <a:endParaRPr lang="en-US" sz="6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Рассказать я вам желаю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Иисусе,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мой самый верный,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лучший друг.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час, когда в тиши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Господом склонюсь я,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Чувствую поддержку Сильных </a:t>
            </a:r>
            <a:r>
              <a:rPr lang="en-US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50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целом мире нет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Любви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сильнее,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Сердца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Добрее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земле.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Иисусом стал мой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Тёмный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светлее,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со мной всегда,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везде.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просторной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шёл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Когда-то я дороге,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о том, что был я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Нищ и слеп, не знал.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Иисус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подал мне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Руку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 тревоги,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Успокоил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путь мне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Верный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указал.</a:t>
            </a: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целом мире нет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Любви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сильнее,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Сердца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Добрее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земле.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Иисусом стал мой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Тёмный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светлее,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со мной всегда,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везде.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83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8461</TotalTime>
  <Words>65</Words>
  <Application>Microsoft Macintosh PowerPoint</Application>
  <PresentationFormat>On-screen Show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232</cp:revision>
  <dcterms:created xsi:type="dcterms:W3CDTF">2016-09-02T12:17:38Z</dcterms:created>
  <dcterms:modified xsi:type="dcterms:W3CDTF">2020-10-16T11:07:07Z</dcterms:modified>
</cp:coreProperties>
</file>