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7" r:id="rId3"/>
    <p:sldId id="275" r:id="rId4"/>
    <p:sldId id="268" r:id="rId5"/>
    <p:sldId id="273" r:id="rId6"/>
    <p:sldId id="271" r:id="rId7"/>
    <p:sldId id="274"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36" d="100"/>
          <a:sy n="136" d="100"/>
        </p:scale>
        <p:origin x="-1504" y="-96"/>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jpe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614363"/>
            <a:ext cx="5852741" cy="1552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70000"/>
              </a:lnSpc>
              <a:buNone/>
            </a:pPr>
            <a:r>
              <a:rPr lang="ru-RU" sz="5400" dirty="0" smtClean="0">
                <a:solidFill>
                  <a:srgbClr val="000000"/>
                </a:solidFill>
                <a:latin typeface="Arial" panose="020B0604020202020204" pitchFamily="34" charset="0"/>
                <a:cs typeface="Arial" panose="020B0604020202020204" pitchFamily="34" charset="0"/>
              </a:rPr>
              <a:t>Славлю подвиг Христа</a:t>
            </a:r>
            <a:endParaRPr lang="en-US" sz="5400" dirty="0">
              <a:solidFill>
                <a:srgbClr val="000000"/>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471487"/>
            <a:ext cx="6965879" cy="397192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Славлю подвиг Христа,</a:t>
            </a:r>
          </a:p>
          <a:p>
            <a:pPr algn="l">
              <a:lnSpc>
                <a:spcPct val="9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Он спасенье мне дал,</a:t>
            </a:r>
          </a:p>
          <a:p>
            <a:pPr algn="l">
              <a:lnSpc>
                <a:spcPct val="9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И отныне навеки я с Ним.</a:t>
            </a:r>
          </a:p>
          <a:p>
            <a:pPr algn="l">
              <a:lnSpc>
                <a:spcPct val="9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Он небес красоту</a:t>
            </a:r>
          </a:p>
          <a:p>
            <a:pPr algn="l">
              <a:lnSpc>
                <a:spcPct val="9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Для души показал,</a:t>
            </a:r>
          </a:p>
          <a:p>
            <a:pPr algn="l">
              <a:lnSpc>
                <a:spcPct val="9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Я </a:t>
            </a:r>
            <a:r>
              <a:rPr lang="ru-RU" sz="4400" b="1" spc="-150" dirty="0" smtClean="0">
                <a:solidFill>
                  <a:schemeClr val="tx2">
                    <a:lumMod val="50000"/>
                  </a:schemeClr>
                </a:solidFill>
                <a:latin typeface="Arial" panose="020B0604020202020204" pitchFamily="34" charset="0"/>
                <a:cs typeface="Arial" panose="020B0604020202020204" pitchFamily="34" charset="0"/>
              </a:rPr>
              <a:t>теперь</a:t>
            </a:r>
            <a:br>
              <a:rPr lang="ru-RU" sz="4400" b="1" spc="-150" dirty="0" smtClean="0">
                <a:solidFill>
                  <a:schemeClr val="tx2">
                    <a:lumMod val="50000"/>
                  </a:schemeClr>
                </a:solidFill>
                <a:latin typeface="Arial" panose="020B0604020202020204" pitchFamily="34" charset="0"/>
                <a:cs typeface="Arial" panose="020B0604020202020204" pitchFamily="34" charset="0"/>
              </a:rPr>
            </a:br>
            <a:r>
              <a:rPr lang="ru-RU" sz="4400" b="1" spc="-150" dirty="0" smtClean="0">
                <a:solidFill>
                  <a:schemeClr val="tx2">
                    <a:lumMod val="50000"/>
                  </a:schemeClr>
                </a:solidFill>
                <a:latin typeface="Arial" panose="020B0604020202020204" pitchFamily="34" charset="0"/>
                <a:cs typeface="Arial" panose="020B0604020202020204" pitchFamily="34" charset="0"/>
              </a:rPr>
              <a:t>Его </a:t>
            </a:r>
            <a:r>
              <a:rPr lang="ru-RU" sz="4400" b="1" spc="-150" dirty="0" smtClean="0">
                <a:solidFill>
                  <a:schemeClr val="tx2">
                    <a:lumMod val="50000"/>
                  </a:schemeClr>
                </a:solidFill>
                <a:latin typeface="Arial" panose="020B0604020202020204" pitchFamily="34" charset="0"/>
                <a:cs typeface="Arial" panose="020B0604020202020204" pitchFamily="34" charset="0"/>
              </a:rPr>
              <a:t>Духом </a:t>
            </a:r>
            <a:r>
              <a:rPr lang="ru-RU" sz="4400" b="1" spc="-150" dirty="0" smtClean="0">
                <a:solidFill>
                  <a:schemeClr val="tx2">
                    <a:lumMod val="50000"/>
                  </a:schemeClr>
                </a:solidFill>
                <a:latin typeface="Arial" panose="020B0604020202020204" pitchFamily="34" charset="0"/>
                <a:cs typeface="Arial" panose="020B0604020202020204" pitchFamily="34" charset="0"/>
              </a:rPr>
              <a:t>водим</a:t>
            </a:r>
            <a:r>
              <a:rPr lang="ru-RU" sz="4400" b="1" spc="-150" dirty="0" smtClean="0">
                <a:solidFill>
                  <a:schemeClr val="tx2">
                    <a:lumMod val="50000"/>
                  </a:schemeClr>
                </a:solidFill>
                <a:latin typeface="Arial" panose="020B0604020202020204" pitchFamily="34" charset="0"/>
                <a:cs typeface="Arial" panose="020B0604020202020204" pitchFamily="34" charset="0"/>
              </a:rPr>
              <a:t>.</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6460"/>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171450" y="227036"/>
            <a:ext cx="8972549" cy="4673587"/>
          </a:xfrm>
          <a:prstGeom prst="rect">
            <a:avLst/>
          </a:prstGeom>
        </p:spPr>
        <p:txBody>
          <a:bodyPr wrap="square">
            <a:spAutoFit/>
          </a:bodyPr>
          <a:lstStyle/>
          <a:p>
            <a:pPr algn="l">
              <a:lnSpc>
                <a:spcPct val="90000"/>
              </a:lnSpc>
            </a:pPr>
            <a:r>
              <a:rPr lang="ru-RU" sz="3600" spc="-150" dirty="0" smtClean="0">
                <a:solidFill>
                  <a:schemeClr val="tx2">
                    <a:lumMod val="50000"/>
                  </a:schemeClr>
                </a:solidFill>
                <a:latin typeface="Arial" panose="020B0604020202020204" pitchFamily="34" charset="0"/>
                <a:cs typeface="Arial" panose="020B0604020202020204" pitchFamily="34" charset="0"/>
              </a:rPr>
              <a:t>Припев:</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О, воспойте Христа,</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Вновь Он жизнь даровал</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Всем искупленным детям Своим;</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И </a:t>
            </a:r>
            <a:r>
              <a:rPr lang="ru-RU" sz="4200" spc="-150" dirty="0" smtClean="0">
                <a:solidFill>
                  <a:schemeClr val="tx2">
                    <a:lumMod val="50000"/>
                  </a:schemeClr>
                </a:solidFill>
                <a:latin typeface="Arial" panose="020B0604020202020204" pitchFamily="34" charset="0"/>
                <a:cs typeface="Arial" panose="020B0604020202020204" pitchFamily="34" charset="0"/>
              </a:rPr>
              <a:t>в мученьях </a:t>
            </a:r>
            <a:r>
              <a:rPr lang="ru-RU" sz="4200" spc="-150" dirty="0" smtClean="0">
                <a:solidFill>
                  <a:schemeClr val="tx2">
                    <a:lumMod val="50000"/>
                  </a:schemeClr>
                </a:solidFill>
                <a:latin typeface="Arial" panose="020B0604020202020204" pitchFamily="34" charset="0"/>
                <a:cs typeface="Arial" panose="020B0604020202020204" pitchFamily="34" charset="0"/>
              </a:rPr>
              <a:t>креста</a:t>
            </a:r>
            <a:br>
              <a:rPr lang="ru-RU" sz="4200" spc="-150" dirty="0" smtClean="0">
                <a:solidFill>
                  <a:schemeClr val="tx2">
                    <a:lumMod val="50000"/>
                  </a:schemeClr>
                </a:solidFill>
                <a:latin typeface="Arial" panose="020B0604020202020204" pitchFamily="34" charset="0"/>
                <a:cs typeface="Arial" panose="020B0604020202020204" pitchFamily="34" charset="0"/>
              </a:rPr>
            </a:br>
            <a:r>
              <a:rPr lang="ru-RU" sz="4200" spc="-150" dirty="0" smtClean="0">
                <a:solidFill>
                  <a:schemeClr val="tx2">
                    <a:lumMod val="50000"/>
                  </a:schemeClr>
                </a:solidFill>
                <a:latin typeface="Arial" panose="020B0604020202020204" pitchFamily="34" charset="0"/>
                <a:cs typeface="Arial" panose="020B0604020202020204" pitchFamily="34" charset="0"/>
              </a:rPr>
              <a:t>			Он </a:t>
            </a:r>
            <a:r>
              <a:rPr lang="ru-RU" sz="4200" spc="-150" dirty="0" smtClean="0">
                <a:solidFill>
                  <a:schemeClr val="tx2">
                    <a:lumMod val="50000"/>
                  </a:schemeClr>
                </a:solidFill>
                <a:latin typeface="Arial" panose="020B0604020202020204" pitchFamily="34" charset="0"/>
                <a:cs typeface="Arial" panose="020B0604020202020204" pitchFamily="34" charset="0"/>
              </a:rPr>
              <a:t>любовь показал,</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Чтоб </a:t>
            </a:r>
            <a:r>
              <a:rPr lang="ru-RU" sz="4200" spc="-150" dirty="0" smtClean="0">
                <a:solidFill>
                  <a:schemeClr val="tx2">
                    <a:lumMod val="50000"/>
                  </a:schemeClr>
                </a:solidFill>
                <a:latin typeface="Arial" panose="020B0604020202020204" pitchFamily="34" charset="0"/>
                <a:cs typeface="Arial" panose="020B0604020202020204" pitchFamily="34" charset="0"/>
              </a:rPr>
              <a:t>во Славе нам </a:t>
            </a:r>
            <a:endParaRPr lang="ru-RU" sz="42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Ц</a:t>
            </a:r>
            <a:r>
              <a:rPr lang="ru-RU" sz="4200" spc="-150" dirty="0" smtClean="0">
                <a:solidFill>
                  <a:schemeClr val="tx2">
                    <a:lumMod val="50000"/>
                  </a:schemeClr>
                </a:solidFill>
                <a:latin typeface="Arial" panose="020B0604020202020204" pitchFamily="34" charset="0"/>
                <a:cs typeface="Arial" panose="020B0604020202020204" pitchFamily="34" charset="0"/>
              </a:rPr>
              <a:t>арствовать </a:t>
            </a:r>
            <a:r>
              <a:rPr lang="ru-RU" sz="4200" spc="-150" dirty="0" smtClean="0">
                <a:solidFill>
                  <a:schemeClr val="tx2">
                    <a:lumMod val="50000"/>
                  </a:schemeClr>
                </a:solidFill>
                <a:latin typeface="Arial" panose="020B0604020202020204" pitchFamily="34" charset="0"/>
                <a:cs typeface="Arial" panose="020B0604020202020204" pitchFamily="34" charset="0"/>
              </a:rPr>
              <a:t>с Ним.</a:t>
            </a:r>
          </a:p>
        </p:txBody>
      </p:sp>
    </p:spTree>
    <p:extLst>
      <p:ext uri="{BB962C8B-B14F-4D97-AF65-F5344CB8AC3E}">
        <p14:creationId xmlns:p14="http://schemas.microsoft.com/office/powerpoint/2010/main" val="1403506301"/>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257175" y="451634"/>
            <a:ext cx="7128992" cy="446326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b="1" spc="-150" dirty="0" smtClean="0">
                <a:solidFill>
                  <a:schemeClr val="tx2">
                    <a:lumMod val="50000"/>
                  </a:schemeClr>
                </a:solidFill>
                <a:latin typeface="Arial" panose="020B0604020202020204" pitchFamily="34" charset="0"/>
                <a:cs typeface="Arial" panose="020B0604020202020204" pitchFamily="34" charset="0"/>
              </a:rPr>
              <a:t>Славлю подвиг Христа,</a:t>
            </a:r>
          </a:p>
          <a:p>
            <a:pPr algn="l">
              <a:lnSpc>
                <a:spcPct val="90000"/>
              </a:lnSpc>
            </a:pPr>
            <a:r>
              <a:rPr lang="ru-RU" sz="4000" b="1" spc="-150" dirty="0" smtClean="0">
                <a:solidFill>
                  <a:schemeClr val="tx2">
                    <a:lumMod val="50000"/>
                  </a:schemeClr>
                </a:solidFill>
                <a:latin typeface="Arial" panose="020B0604020202020204" pitchFamily="34" charset="0"/>
                <a:cs typeface="Arial" panose="020B0604020202020204" pitchFamily="34" charset="0"/>
              </a:rPr>
              <a:t>Он нас всех возлюбил.</a:t>
            </a:r>
          </a:p>
          <a:p>
            <a:pPr algn="l">
              <a:lnSpc>
                <a:spcPct val="90000"/>
              </a:lnSpc>
            </a:pPr>
            <a:r>
              <a:rPr lang="ru-RU" sz="4000" b="1" spc="-150" dirty="0" smtClean="0">
                <a:solidFill>
                  <a:schemeClr val="tx2">
                    <a:lumMod val="50000"/>
                  </a:schemeClr>
                </a:solidFill>
                <a:latin typeface="Arial" panose="020B0604020202020204" pitchFamily="34" charset="0"/>
                <a:cs typeface="Arial" panose="020B0604020202020204" pitchFamily="34" charset="0"/>
              </a:rPr>
              <a:t>В жизни нашей</a:t>
            </a:r>
          </a:p>
          <a:p>
            <a:pPr algn="l">
              <a:lnSpc>
                <a:spcPct val="90000"/>
              </a:lnSpc>
            </a:pPr>
            <a:r>
              <a:rPr lang="ru-RU" sz="4000" b="1" spc="-150" dirty="0" smtClean="0">
                <a:solidFill>
                  <a:schemeClr val="tx2">
                    <a:lumMod val="50000"/>
                  </a:schemeClr>
                </a:solidFill>
                <a:latin typeface="Arial" panose="020B0604020202020204" pitchFamily="34" charset="0"/>
                <a:cs typeface="Arial" panose="020B0604020202020204" pitchFamily="34" charset="0"/>
              </a:rPr>
              <a:t>Он </a:t>
            </a:r>
            <a:r>
              <a:rPr lang="ru-RU" sz="4000" b="1" spc="-150" dirty="0" smtClean="0">
                <a:solidFill>
                  <a:schemeClr val="tx2">
                    <a:lumMod val="50000"/>
                  </a:schemeClr>
                </a:solidFill>
                <a:latin typeface="Arial" panose="020B0604020202020204" pitchFamily="34" charset="0"/>
                <a:cs typeface="Arial" panose="020B0604020202020204" pitchFamily="34" charset="0"/>
              </a:rPr>
              <a:t>всё </a:t>
            </a:r>
            <a:r>
              <a:rPr lang="ru-RU" sz="4000" b="1" spc="-150" dirty="0" smtClean="0">
                <a:solidFill>
                  <a:schemeClr val="tx2">
                    <a:lumMod val="50000"/>
                  </a:schemeClr>
                </a:solidFill>
                <a:latin typeface="Arial" panose="020B0604020202020204" pitchFamily="34" charset="0"/>
                <a:cs typeface="Arial" panose="020B0604020202020204" pitchFamily="34" charset="0"/>
              </a:rPr>
              <a:t>нам </a:t>
            </a:r>
            <a:r>
              <a:rPr lang="ru-RU" sz="4000" b="1" spc="-150" dirty="0" smtClean="0">
                <a:solidFill>
                  <a:schemeClr val="tx2">
                    <a:lumMod val="50000"/>
                  </a:schemeClr>
                </a:solidFill>
                <a:latin typeface="Arial" panose="020B0604020202020204" pitchFamily="34" charset="0"/>
                <a:cs typeface="Arial" panose="020B0604020202020204" pitchFamily="34" charset="0"/>
              </a:rPr>
              <a:t>даёт</a:t>
            </a:r>
            <a:r>
              <a:rPr lang="ru-RU" sz="4000" b="1" spc="-150" dirty="0" smtClean="0">
                <a:solidFill>
                  <a:schemeClr val="tx2">
                    <a:lumMod val="50000"/>
                  </a:schemeClr>
                </a:solidFill>
                <a:latin typeface="Arial" panose="020B0604020202020204" pitchFamily="34" charset="0"/>
                <a:cs typeface="Arial" panose="020B0604020202020204" pitchFamily="34" charset="0"/>
              </a:rPr>
              <a:t>.</a:t>
            </a:r>
          </a:p>
          <a:p>
            <a:pPr algn="l">
              <a:lnSpc>
                <a:spcPct val="90000"/>
              </a:lnSpc>
            </a:pPr>
            <a:r>
              <a:rPr lang="ru-RU" sz="4000" b="1" spc="-150" dirty="0" smtClean="0">
                <a:solidFill>
                  <a:schemeClr val="tx2">
                    <a:lumMod val="50000"/>
                  </a:schemeClr>
                </a:solidFill>
                <a:latin typeface="Arial" panose="020B0604020202020204" pitchFamily="34" charset="0"/>
                <a:cs typeface="Arial" panose="020B0604020202020204" pitchFamily="34" charset="0"/>
              </a:rPr>
              <a:t>Не страшит тех беда,</a:t>
            </a:r>
          </a:p>
          <a:p>
            <a:pPr algn="l">
              <a:lnSpc>
                <a:spcPct val="90000"/>
              </a:lnSpc>
            </a:pPr>
            <a:r>
              <a:rPr lang="ru-RU" sz="4000" b="1" spc="-150" dirty="0" smtClean="0">
                <a:solidFill>
                  <a:schemeClr val="tx2">
                    <a:lumMod val="50000"/>
                  </a:schemeClr>
                </a:solidFill>
                <a:latin typeface="Arial" panose="020B0604020202020204" pitchFamily="34" charset="0"/>
                <a:cs typeface="Arial" panose="020B0604020202020204" pitchFamily="34" charset="0"/>
              </a:rPr>
              <a:t>Кто в союз с Ним вступил,-</a:t>
            </a:r>
          </a:p>
          <a:p>
            <a:pPr algn="l">
              <a:lnSpc>
                <a:spcPct val="90000"/>
              </a:lnSpc>
            </a:pPr>
            <a:r>
              <a:rPr lang="ru-RU" sz="4000" b="1" spc="-150" dirty="0" smtClean="0">
                <a:solidFill>
                  <a:schemeClr val="tx2">
                    <a:lumMod val="50000"/>
                  </a:schemeClr>
                </a:solidFill>
                <a:latin typeface="Arial" panose="020B0604020202020204" pitchFamily="34" charset="0"/>
                <a:cs typeface="Arial" panose="020B0604020202020204" pitchFamily="34" charset="0"/>
              </a:rPr>
              <a:t>Он нам щит от греха и забот.</a:t>
            </a:r>
          </a:p>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6460"/>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171450" y="227036"/>
            <a:ext cx="8972549" cy="4673587"/>
          </a:xfrm>
          <a:prstGeom prst="rect">
            <a:avLst/>
          </a:prstGeom>
        </p:spPr>
        <p:txBody>
          <a:bodyPr wrap="square">
            <a:spAutoFit/>
          </a:bodyPr>
          <a:lstStyle/>
          <a:p>
            <a:pPr algn="l">
              <a:lnSpc>
                <a:spcPct val="90000"/>
              </a:lnSpc>
            </a:pPr>
            <a:r>
              <a:rPr lang="ru-RU" sz="3600" spc="-150" dirty="0" smtClean="0">
                <a:solidFill>
                  <a:schemeClr val="tx2">
                    <a:lumMod val="50000"/>
                  </a:schemeClr>
                </a:solidFill>
                <a:latin typeface="Arial" panose="020B0604020202020204" pitchFamily="34" charset="0"/>
                <a:cs typeface="Arial" panose="020B0604020202020204" pitchFamily="34" charset="0"/>
              </a:rPr>
              <a:t>Припев:</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О, воспойте Христа,</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Вновь Он жизнь даровал</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Всем искупленным детям Своим;</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И </a:t>
            </a:r>
            <a:r>
              <a:rPr lang="ru-RU" sz="4200" spc="-150" dirty="0" smtClean="0">
                <a:solidFill>
                  <a:schemeClr val="tx2">
                    <a:lumMod val="50000"/>
                  </a:schemeClr>
                </a:solidFill>
                <a:latin typeface="Arial" panose="020B0604020202020204" pitchFamily="34" charset="0"/>
                <a:cs typeface="Arial" panose="020B0604020202020204" pitchFamily="34" charset="0"/>
              </a:rPr>
              <a:t>в мученьях </a:t>
            </a:r>
            <a:r>
              <a:rPr lang="ru-RU" sz="4200" spc="-150" dirty="0" smtClean="0">
                <a:solidFill>
                  <a:schemeClr val="tx2">
                    <a:lumMod val="50000"/>
                  </a:schemeClr>
                </a:solidFill>
                <a:latin typeface="Arial" panose="020B0604020202020204" pitchFamily="34" charset="0"/>
                <a:cs typeface="Arial" panose="020B0604020202020204" pitchFamily="34" charset="0"/>
              </a:rPr>
              <a:t>креста</a:t>
            </a:r>
            <a:br>
              <a:rPr lang="ru-RU" sz="4200" spc="-150" dirty="0" smtClean="0">
                <a:solidFill>
                  <a:schemeClr val="tx2">
                    <a:lumMod val="50000"/>
                  </a:schemeClr>
                </a:solidFill>
                <a:latin typeface="Arial" panose="020B0604020202020204" pitchFamily="34" charset="0"/>
                <a:cs typeface="Arial" panose="020B0604020202020204" pitchFamily="34" charset="0"/>
              </a:rPr>
            </a:br>
            <a:r>
              <a:rPr lang="ru-RU" sz="4200" spc="-150" dirty="0" smtClean="0">
                <a:solidFill>
                  <a:schemeClr val="tx2">
                    <a:lumMod val="50000"/>
                  </a:schemeClr>
                </a:solidFill>
                <a:latin typeface="Arial" panose="020B0604020202020204" pitchFamily="34" charset="0"/>
                <a:cs typeface="Arial" panose="020B0604020202020204" pitchFamily="34" charset="0"/>
              </a:rPr>
              <a:t>			Он </a:t>
            </a:r>
            <a:r>
              <a:rPr lang="ru-RU" sz="4200" spc="-150" dirty="0" smtClean="0">
                <a:solidFill>
                  <a:schemeClr val="tx2">
                    <a:lumMod val="50000"/>
                  </a:schemeClr>
                </a:solidFill>
                <a:latin typeface="Arial" panose="020B0604020202020204" pitchFamily="34" charset="0"/>
                <a:cs typeface="Arial" panose="020B0604020202020204" pitchFamily="34" charset="0"/>
              </a:rPr>
              <a:t>любовь показал,</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Чтоб </a:t>
            </a:r>
            <a:r>
              <a:rPr lang="ru-RU" sz="4200" spc="-150" dirty="0" smtClean="0">
                <a:solidFill>
                  <a:schemeClr val="tx2">
                    <a:lumMod val="50000"/>
                  </a:schemeClr>
                </a:solidFill>
                <a:latin typeface="Arial" panose="020B0604020202020204" pitchFamily="34" charset="0"/>
                <a:cs typeface="Arial" panose="020B0604020202020204" pitchFamily="34" charset="0"/>
              </a:rPr>
              <a:t>во Славе нам </a:t>
            </a:r>
            <a:endParaRPr lang="ru-RU" sz="42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Ц</a:t>
            </a:r>
            <a:r>
              <a:rPr lang="ru-RU" sz="4200" spc="-150" dirty="0" smtClean="0">
                <a:solidFill>
                  <a:schemeClr val="tx2">
                    <a:lumMod val="50000"/>
                  </a:schemeClr>
                </a:solidFill>
                <a:latin typeface="Arial" panose="020B0604020202020204" pitchFamily="34" charset="0"/>
                <a:cs typeface="Arial" panose="020B0604020202020204" pitchFamily="34" charset="0"/>
              </a:rPr>
              <a:t>арствовать </a:t>
            </a:r>
            <a:r>
              <a:rPr lang="ru-RU" sz="4200" spc="-150" dirty="0" smtClean="0">
                <a:solidFill>
                  <a:schemeClr val="tx2">
                    <a:lumMod val="50000"/>
                  </a:schemeClr>
                </a:solidFill>
                <a:latin typeface="Arial" panose="020B0604020202020204" pitchFamily="34" charset="0"/>
                <a:cs typeface="Arial" panose="020B0604020202020204" pitchFamily="34" charset="0"/>
              </a:rPr>
              <a:t>с Ним.</a:t>
            </a: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970267" y="255053"/>
            <a:ext cx="7070053" cy="474501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b="1" dirty="0" smtClean="0">
                <a:latin typeface="Arial" pitchFamily="34" charset="0"/>
                <a:cs typeface="Arial" pitchFamily="34" charset="0"/>
              </a:rPr>
              <a:t>Славлю подвиг Христа,</a:t>
            </a:r>
          </a:p>
          <a:p>
            <a:pPr algn="l">
              <a:lnSpc>
                <a:spcPct val="90000"/>
              </a:lnSpc>
            </a:pPr>
            <a:r>
              <a:rPr lang="ru-RU" sz="4000" b="1" dirty="0" smtClean="0">
                <a:latin typeface="Arial" pitchFamily="34" charset="0"/>
                <a:cs typeface="Arial" pitchFamily="34" charset="0"/>
              </a:rPr>
              <a:t>Верно слово Его,</a:t>
            </a:r>
          </a:p>
          <a:p>
            <a:pPr algn="l">
              <a:lnSpc>
                <a:spcPct val="90000"/>
              </a:lnSpc>
            </a:pPr>
            <a:r>
              <a:rPr lang="ru-RU" sz="4000" b="1" dirty="0" smtClean="0">
                <a:latin typeface="Arial" pitchFamily="34" charset="0"/>
                <a:cs typeface="Arial" pitchFamily="34" charset="0"/>
              </a:rPr>
              <a:t>Что на землю </a:t>
            </a:r>
          </a:p>
          <a:p>
            <a:pPr algn="l">
              <a:lnSpc>
                <a:spcPct val="90000"/>
              </a:lnSpc>
            </a:pPr>
            <a:r>
              <a:rPr lang="ru-RU" sz="4000" b="1" dirty="0" smtClean="0">
                <a:latin typeface="Arial" pitchFamily="34" charset="0"/>
                <a:cs typeface="Arial" pitchFamily="34" charset="0"/>
              </a:rPr>
              <a:t>Он скоро </a:t>
            </a:r>
            <a:r>
              <a:rPr lang="ru-RU" sz="4000" b="1" dirty="0" smtClean="0">
                <a:latin typeface="Arial" pitchFamily="34" charset="0"/>
                <a:cs typeface="Arial" pitchFamily="34" charset="0"/>
              </a:rPr>
              <a:t>придёт</a:t>
            </a:r>
            <a:r>
              <a:rPr lang="ru-RU" sz="4000" b="1" dirty="0" smtClean="0">
                <a:latin typeface="Arial" pitchFamily="34" charset="0"/>
                <a:cs typeface="Arial" pitchFamily="34" charset="0"/>
              </a:rPr>
              <a:t>.</a:t>
            </a:r>
          </a:p>
          <a:p>
            <a:pPr algn="l">
              <a:lnSpc>
                <a:spcPct val="90000"/>
              </a:lnSpc>
            </a:pPr>
            <a:r>
              <a:rPr lang="ru-RU" sz="4000" b="1" dirty="0" smtClean="0">
                <a:latin typeface="Arial" pitchFamily="34" charset="0"/>
                <a:cs typeface="Arial" pitchFamily="34" charset="0"/>
              </a:rPr>
              <a:t>И невесту Свою</a:t>
            </a:r>
          </a:p>
          <a:p>
            <a:pPr algn="l">
              <a:lnSpc>
                <a:spcPct val="90000"/>
              </a:lnSpc>
            </a:pPr>
            <a:r>
              <a:rPr lang="ru-RU" sz="4000" b="1" dirty="0" smtClean="0">
                <a:latin typeface="Arial" pitchFamily="34" charset="0"/>
                <a:cs typeface="Arial" pitchFamily="34" charset="0"/>
              </a:rPr>
              <a:t>В дом Отца Своего</a:t>
            </a:r>
          </a:p>
          <a:p>
            <a:pPr algn="l">
              <a:lnSpc>
                <a:spcPct val="90000"/>
              </a:lnSpc>
            </a:pPr>
            <a:r>
              <a:rPr lang="ru-RU" sz="4000" b="1" dirty="0" smtClean="0">
                <a:latin typeface="Arial" pitchFamily="34" charset="0"/>
                <a:cs typeface="Arial" pitchFamily="34" charset="0"/>
              </a:rPr>
              <a:t>От житейских скорбей </a:t>
            </a:r>
            <a:r>
              <a:rPr lang="ru-RU" sz="4000" b="1" dirty="0" smtClean="0">
                <a:latin typeface="Arial" pitchFamily="34" charset="0"/>
                <a:cs typeface="Arial" pitchFamily="34" charset="0"/>
              </a:rPr>
              <a:t>Вознесёт</a:t>
            </a:r>
            <a:r>
              <a:rPr lang="ru-RU" sz="4000" b="1" dirty="0" smtClean="0">
                <a:latin typeface="Arial" pitchFamily="34" charset="0"/>
                <a:cs typeface="Arial" pitchFamily="34" charset="0"/>
              </a:rPr>
              <a:t>.</a:t>
            </a: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6460"/>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171450" y="227036"/>
            <a:ext cx="8972549" cy="4673587"/>
          </a:xfrm>
          <a:prstGeom prst="rect">
            <a:avLst/>
          </a:prstGeom>
        </p:spPr>
        <p:txBody>
          <a:bodyPr wrap="square">
            <a:spAutoFit/>
          </a:bodyPr>
          <a:lstStyle/>
          <a:p>
            <a:pPr algn="l">
              <a:lnSpc>
                <a:spcPct val="90000"/>
              </a:lnSpc>
            </a:pPr>
            <a:r>
              <a:rPr lang="ru-RU" sz="3600" spc="-150" dirty="0" smtClean="0">
                <a:solidFill>
                  <a:schemeClr val="tx2">
                    <a:lumMod val="50000"/>
                  </a:schemeClr>
                </a:solidFill>
                <a:latin typeface="Arial" panose="020B0604020202020204" pitchFamily="34" charset="0"/>
                <a:cs typeface="Arial" panose="020B0604020202020204" pitchFamily="34" charset="0"/>
              </a:rPr>
              <a:t>Припев:</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О, воспойте Христа,</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Вновь Он жизнь даровал</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Всем искупленным детям Своим;</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И </a:t>
            </a:r>
            <a:r>
              <a:rPr lang="ru-RU" sz="4200" spc="-150" dirty="0" smtClean="0">
                <a:solidFill>
                  <a:schemeClr val="tx2">
                    <a:lumMod val="50000"/>
                  </a:schemeClr>
                </a:solidFill>
                <a:latin typeface="Arial" panose="020B0604020202020204" pitchFamily="34" charset="0"/>
                <a:cs typeface="Arial" panose="020B0604020202020204" pitchFamily="34" charset="0"/>
              </a:rPr>
              <a:t>в мученьях </a:t>
            </a:r>
            <a:r>
              <a:rPr lang="ru-RU" sz="4200" spc="-150" dirty="0" smtClean="0">
                <a:solidFill>
                  <a:schemeClr val="tx2">
                    <a:lumMod val="50000"/>
                  </a:schemeClr>
                </a:solidFill>
                <a:latin typeface="Arial" panose="020B0604020202020204" pitchFamily="34" charset="0"/>
                <a:cs typeface="Arial" panose="020B0604020202020204" pitchFamily="34" charset="0"/>
              </a:rPr>
              <a:t>креста</a:t>
            </a:r>
            <a:br>
              <a:rPr lang="ru-RU" sz="4200" spc="-150" dirty="0" smtClean="0">
                <a:solidFill>
                  <a:schemeClr val="tx2">
                    <a:lumMod val="50000"/>
                  </a:schemeClr>
                </a:solidFill>
                <a:latin typeface="Arial" panose="020B0604020202020204" pitchFamily="34" charset="0"/>
                <a:cs typeface="Arial" panose="020B0604020202020204" pitchFamily="34" charset="0"/>
              </a:rPr>
            </a:br>
            <a:r>
              <a:rPr lang="ru-RU" sz="4200" spc="-150" dirty="0" smtClean="0">
                <a:solidFill>
                  <a:schemeClr val="tx2">
                    <a:lumMod val="50000"/>
                  </a:schemeClr>
                </a:solidFill>
                <a:latin typeface="Arial" panose="020B0604020202020204" pitchFamily="34" charset="0"/>
                <a:cs typeface="Arial" panose="020B0604020202020204" pitchFamily="34" charset="0"/>
              </a:rPr>
              <a:t>			Он </a:t>
            </a:r>
            <a:r>
              <a:rPr lang="ru-RU" sz="4200" spc="-150" dirty="0" smtClean="0">
                <a:solidFill>
                  <a:schemeClr val="tx2">
                    <a:lumMod val="50000"/>
                  </a:schemeClr>
                </a:solidFill>
                <a:latin typeface="Arial" panose="020B0604020202020204" pitchFamily="34" charset="0"/>
                <a:cs typeface="Arial" panose="020B0604020202020204" pitchFamily="34" charset="0"/>
              </a:rPr>
              <a:t>любовь показал,</a:t>
            </a: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Чтоб </a:t>
            </a:r>
            <a:r>
              <a:rPr lang="ru-RU" sz="4200" spc="-150" dirty="0" smtClean="0">
                <a:solidFill>
                  <a:schemeClr val="tx2">
                    <a:lumMod val="50000"/>
                  </a:schemeClr>
                </a:solidFill>
                <a:latin typeface="Arial" panose="020B0604020202020204" pitchFamily="34" charset="0"/>
                <a:cs typeface="Arial" panose="020B0604020202020204" pitchFamily="34" charset="0"/>
              </a:rPr>
              <a:t>во Славе нам </a:t>
            </a:r>
            <a:endParaRPr lang="ru-RU" sz="42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spc="-150" dirty="0" smtClean="0">
                <a:solidFill>
                  <a:schemeClr val="tx2">
                    <a:lumMod val="50000"/>
                  </a:schemeClr>
                </a:solidFill>
                <a:latin typeface="Arial" panose="020B0604020202020204" pitchFamily="34" charset="0"/>
                <a:cs typeface="Arial" panose="020B0604020202020204" pitchFamily="34" charset="0"/>
              </a:rPr>
              <a:t>			Ц</a:t>
            </a:r>
            <a:r>
              <a:rPr lang="ru-RU" sz="4200" spc="-150" dirty="0" smtClean="0">
                <a:solidFill>
                  <a:schemeClr val="tx2">
                    <a:lumMod val="50000"/>
                  </a:schemeClr>
                </a:solidFill>
                <a:latin typeface="Arial" panose="020B0604020202020204" pitchFamily="34" charset="0"/>
                <a:cs typeface="Arial" panose="020B0604020202020204" pitchFamily="34" charset="0"/>
              </a:rPr>
              <a:t>арствовать </a:t>
            </a:r>
            <a:r>
              <a:rPr lang="ru-RU" sz="4200" spc="-150" dirty="0" smtClean="0">
                <a:solidFill>
                  <a:schemeClr val="tx2">
                    <a:lumMod val="50000"/>
                  </a:schemeClr>
                </a:solidFill>
                <a:latin typeface="Arial" panose="020B0604020202020204" pitchFamily="34" charset="0"/>
                <a:cs typeface="Arial" panose="020B0604020202020204" pitchFamily="34" charset="0"/>
              </a:rPr>
              <a:t>с Ним.</a:t>
            </a:r>
          </a:p>
        </p:txBody>
      </p:sp>
    </p:spTree>
    <p:extLst>
      <p:ext uri="{BB962C8B-B14F-4D97-AF65-F5344CB8AC3E}">
        <p14:creationId xmlns:p14="http://schemas.microsoft.com/office/powerpoint/2010/main" val="1403506301"/>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998</TotalTime>
  <Words>141</Words>
  <Application>Microsoft Macintosh PowerPoint</Application>
  <PresentationFormat>On-screen Show (16:9)</PresentationFormat>
  <Paragraphs>42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75</cp:revision>
  <dcterms:modified xsi:type="dcterms:W3CDTF">2020-10-16T10:55:15Z</dcterms:modified>
</cp:coreProperties>
</file>