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7" r:id="rId3"/>
    <p:sldId id="268" r:id="rId4"/>
    <p:sldId id="271" r:id="rId5"/>
    <p:sldId id="272"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6" d="100"/>
          <a:sy n="136" d="100"/>
        </p:scale>
        <p:origin x="-1504" y="-9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614363"/>
            <a:ext cx="5852741"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buNone/>
            </a:pPr>
            <a:r>
              <a:rPr lang="ru-RU" sz="6000" dirty="0" smtClean="0">
                <a:solidFill>
                  <a:srgbClr val="000000"/>
                </a:solidFill>
                <a:latin typeface="Arial" panose="020B0604020202020204" pitchFamily="34" charset="0"/>
                <a:cs typeface="Arial" panose="020B0604020202020204" pitchFamily="34" charset="0"/>
              </a:rPr>
              <a:t>Путь на Голгофу</a:t>
            </a:r>
            <a:endParaRPr lang="en-US" sz="60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065103" y="359419"/>
            <a:ext cx="6965879" cy="445770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Путь на </a:t>
            </a:r>
            <a:r>
              <a:rPr lang="ru-RU" sz="5200" b="1" spc="-150" dirty="0" smtClean="0">
                <a:solidFill>
                  <a:schemeClr val="tx2">
                    <a:lumMod val="50000"/>
                  </a:schemeClr>
                </a:solidFill>
                <a:latin typeface="Arial" panose="020B0604020202020204" pitchFamily="34" charset="0"/>
                <a:cs typeface="Arial" panose="020B0604020202020204" pitchFamily="34" charset="0"/>
              </a:rPr>
              <a:t>Голгофу </a:t>
            </a:r>
            <a:br>
              <a:rPr lang="ru-RU" sz="5200" b="1" spc="-150" dirty="0" smtClean="0">
                <a:solidFill>
                  <a:schemeClr val="tx2">
                    <a:lumMod val="50000"/>
                  </a:schemeClr>
                </a:solidFill>
                <a:latin typeface="Arial" panose="020B0604020202020204" pitchFamily="34" charset="0"/>
                <a:cs typeface="Arial" panose="020B0604020202020204" pitchFamily="34" charset="0"/>
              </a:rPr>
            </a:br>
            <a:r>
              <a:rPr lang="ru-RU" sz="5200" b="1" spc="-150" dirty="0" smtClean="0">
                <a:solidFill>
                  <a:schemeClr val="tx2">
                    <a:lumMod val="50000"/>
                  </a:schemeClr>
                </a:solidFill>
                <a:latin typeface="Arial" panose="020B0604020202020204" pitchFamily="34" charset="0"/>
                <a:cs typeface="Arial" panose="020B0604020202020204" pitchFamily="34" charset="0"/>
              </a:rPr>
              <a:t>В п</a:t>
            </a:r>
            <a:r>
              <a:rPr lang="ru-RU" sz="5200" b="1" spc="-150" dirty="0" smtClean="0">
                <a:solidFill>
                  <a:schemeClr val="tx2">
                    <a:lumMod val="50000"/>
                  </a:schemeClr>
                </a:solidFill>
                <a:latin typeface="Arial" panose="020B0604020202020204" pitchFamily="34" charset="0"/>
                <a:cs typeface="Arial" panose="020B0604020202020204" pitchFamily="34" charset="0"/>
              </a:rPr>
              <a:t>олуденный зной</a:t>
            </a:r>
            <a:r>
              <a:rPr lang="ru-RU" sz="5200" b="1" spc="-150" dirty="0" smtClean="0">
                <a:solidFill>
                  <a:schemeClr val="tx2">
                    <a:lumMod val="50000"/>
                  </a:schemeClr>
                </a:solidFill>
                <a:latin typeface="Arial" panose="020B0604020202020204" pitchFamily="34" charset="0"/>
                <a:cs typeface="Arial" panose="020B0604020202020204" pitchFamily="34" charset="0"/>
              </a:rPr>
              <a:t>...</a:t>
            </a:r>
            <a:endParaRPr lang="ru-RU" sz="5200" b="1" spc="-150" dirty="0" smtClean="0">
              <a:solidFill>
                <a:schemeClr val="tx2">
                  <a:lumMod val="50000"/>
                </a:schemeClr>
              </a:solidFill>
              <a:latin typeface="Arial" panose="020B0604020202020204" pitchFamily="34" charset="0"/>
              <a:cs typeface="Arial" panose="020B0604020202020204" pitchFamily="34" charset="0"/>
            </a:endParaRP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Измученный пытками, </a:t>
            </a: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Божий Сын</a:t>
            </a: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Пыльной дорогой, </a:t>
            </a: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В терновом венце,</a:t>
            </a: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Крест Свой </a:t>
            </a:r>
            <a:r>
              <a:rPr lang="ru-RU" sz="5200" b="1" spc="-150" dirty="0" smtClean="0">
                <a:solidFill>
                  <a:schemeClr val="tx2">
                    <a:lumMod val="50000"/>
                  </a:schemeClr>
                </a:solidFill>
                <a:latin typeface="Arial" panose="020B0604020202020204" pitchFamily="34" charset="0"/>
                <a:cs typeface="Arial" panose="020B0604020202020204" pitchFamily="34" charset="0"/>
              </a:rPr>
              <a:t>тяжёлый </a:t>
            </a:r>
            <a:endParaRPr lang="ru-RU" sz="5200" b="1" spc="-150" dirty="0" smtClean="0">
              <a:solidFill>
                <a:schemeClr val="tx2">
                  <a:lumMod val="50000"/>
                </a:schemeClr>
              </a:solidFill>
              <a:latin typeface="Arial" panose="020B0604020202020204" pitchFamily="34" charset="0"/>
              <a:cs typeface="Arial" panose="020B0604020202020204" pitchFamily="34" charset="0"/>
            </a:endParaRPr>
          </a:p>
          <a:p>
            <a:pPr algn="l"/>
            <a:r>
              <a:rPr lang="ru-RU" sz="5200" b="1" spc="-150" dirty="0" smtClean="0">
                <a:solidFill>
                  <a:schemeClr val="tx2">
                    <a:lumMod val="50000"/>
                  </a:schemeClr>
                </a:solidFill>
                <a:latin typeface="Arial" panose="020B0604020202020204" pitchFamily="34" charset="0"/>
                <a:cs typeface="Arial" panose="020B0604020202020204" pitchFamily="34" charset="0"/>
              </a:rPr>
              <a:t>Нёс </a:t>
            </a:r>
            <a:r>
              <a:rPr lang="ru-RU" sz="5200" b="1" spc="-150" dirty="0" smtClean="0">
                <a:solidFill>
                  <a:schemeClr val="tx2">
                    <a:lumMod val="50000"/>
                  </a:schemeClr>
                </a:solidFill>
                <a:latin typeface="Arial" panose="020B0604020202020204" pitchFamily="34" charset="0"/>
                <a:cs typeface="Arial" panose="020B0604020202020204" pitchFamily="34" charset="0"/>
              </a:rPr>
              <a:t>Он Один.</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696061" y="316556"/>
            <a:ext cx="6572250" cy="471487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Там, на кресте,</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Распят Он был,</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Чашу скорби </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До дна испил.</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В тяжких страданьях </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Умирал.</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Жизнь Он Свою </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За нас отдал.</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02455" y="283070"/>
            <a:ext cx="6965879" cy="474501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Грешник </a:t>
            </a:r>
            <a:r>
              <a:rPr lang="ru-RU" sz="4400" b="1" spc="-150" dirty="0" smtClean="0">
                <a:solidFill>
                  <a:schemeClr val="tx2">
                    <a:lumMod val="50000"/>
                  </a:schemeClr>
                </a:solidFill>
                <a:latin typeface="Arial" panose="020B0604020202020204" pitchFamily="34" charset="0"/>
                <a:cs typeface="Arial" panose="020B0604020202020204" pitchFamily="34" charset="0"/>
              </a:rPr>
              <a:t>спасённый</a:t>
            </a:r>
            <a:r>
              <a:rPr lang="ru-RU" sz="4400" b="1" spc="-150" dirty="0" smtClean="0">
                <a:solidFill>
                  <a:schemeClr val="tx2">
                    <a:lumMod val="50000"/>
                  </a:schemeClr>
                </a:solidFill>
                <a:latin typeface="Arial" panose="020B0604020202020204" pitchFamily="34" charset="0"/>
                <a:cs typeface="Arial" panose="020B0604020202020204" pitchFamily="34" charset="0"/>
              </a:rPr>
              <a:t>,</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Вот твой </a:t>
            </a:r>
            <a:r>
              <a:rPr lang="ru-RU" sz="4400" b="1" spc="-150" dirty="0" smtClean="0">
                <a:solidFill>
                  <a:schemeClr val="tx2">
                    <a:lumMod val="50000"/>
                  </a:schemeClr>
                </a:solidFill>
                <a:latin typeface="Arial" panose="020B0604020202020204" pitchFamily="34" charset="0"/>
                <a:cs typeface="Arial" panose="020B0604020202020204" pitchFamily="34" charset="0"/>
              </a:rPr>
              <a:t>Царь </a:t>
            </a:r>
            <a:r>
              <a:rPr lang="mr-IN" sz="4400" b="1" spc="-150" dirty="0" smtClean="0">
                <a:solidFill>
                  <a:schemeClr val="tx2">
                    <a:lumMod val="50000"/>
                  </a:schemeClr>
                </a:solidFill>
                <a:latin typeface="Arial" panose="020B0604020202020204" pitchFamily="34" charset="0"/>
                <a:cs typeface="Arial" panose="020B0604020202020204" pitchFamily="34" charset="0"/>
              </a:rPr>
              <a:t>–</a:t>
            </a:r>
            <a:r>
              <a:rPr lang="ru-RU" sz="4400" b="1" spc="-150" dirty="0" smtClean="0">
                <a:solidFill>
                  <a:schemeClr val="tx2">
                    <a:lumMod val="50000"/>
                  </a:schemeClr>
                </a:solidFill>
                <a:latin typeface="Arial" panose="020B0604020202020204" pitchFamily="34" charset="0"/>
                <a:cs typeface="Arial" panose="020B0604020202020204" pitchFamily="34" charset="0"/>
              </a:rPr>
              <a:t> </a:t>
            </a:r>
            <a:endParaRPr lang="ru-RU" sz="4400" b="1" spc="-150" dirty="0" smtClean="0">
              <a:solidFill>
                <a:schemeClr val="tx2">
                  <a:lumMod val="50000"/>
                </a:schemeClr>
              </a:solidFill>
              <a:latin typeface="Arial" panose="020B0604020202020204" pitchFamily="34" charset="0"/>
              <a:cs typeface="Arial" panose="020B0604020202020204" pitchFamily="34" charset="0"/>
            </a:endParaRP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Царь, </a:t>
            </a:r>
            <a:r>
              <a:rPr lang="ru-RU" sz="4400" b="1" spc="-150" dirty="0" smtClean="0">
                <a:solidFill>
                  <a:schemeClr val="tx2">
                    <a:lumMod val="50000"/>
                  </a:schemeClr>
                </a:solidFill>
                <a:latin typeface="Arial" panose="020B0604020202020204" pitchFamily="34" charset="0"/>
                <a:cs typeface="Arial" panose="020B0604020202020204" pitchFamily="34" charset="0"/>
              </a:rPr>
              <a:t>вознесённый </a:t>
            </a:r>
            <a:endParaRPr lang="ru-RU" sz="4400" b="1" spc="-150" dirty="0" smtClean="0">
              <a:solidFill>
                <a:schemeClr val="tx2">
                  <a:lumMod val="50000"/>
                </a:schemeClr>
              </a:solidFill>
              <a:latin typeface="Arial" panose="020B0604020202020204" pitchFamily="34" charset="0"/>
              <a:cs typeface="Arial" panose="020B0604020202020204" pitchFamily="34" charset="0"/>
            </a:endParaRP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На алтарь.</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Здесь Он пролил</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Святую Кровь.</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Он </a:t>
            </a:r>
            <a:r>
              <a:rPr lang="mr-IN" sz="4400" b="1" spc="-150" dirty="0">
                <a:solidFill>
                  <a:schemeClr val="tx2">
                    <a:lumMod val="50000"/>
                  </a:schemeClr>
                </a:solidFill>
                <a:latin typeface="Arial" panose="020B0604020202020204" pitchFamily="34" charset="0"/>
                <a:cs typeface="Arial" panose="020B0604020202020204" pitchFamily="34" charset="0"/>
              </a:rPr>
              <a:t>–</a:t>
            </a:r>
            <a:r>
              <a:rPr lang="ru-RU" sz="4400" b="1" spc="-150" dirty="0" smtClean="0">
                <a:solidFill>
                  <a:schemeClr val="tx2">
                    <a:lumMod val="50000"/>
                  </a:schemeClr>
                </a:solidFill>
                <a:latin typeface="Arial" panose="020B0604020202020204" pitchFamily="34" charset="0"/>
                <a:cs typeface="Arial" panose="020B0604020202020204" pitchFamily="34" charset="0"/>
              </a:rPr>
              <a:t> </a:t>
            </a:r>
            <a:r>
              <a:rPr lang="ru-RU" sz="4400" b="1" spc="-150" dirty="0" smtClean="0">
                <a:solidFill>
                  <a:schemeClr val="tx2">
                    <a:lumMod val="50000"/>
                  </a:schemeClr>
                </a:solidFill>
                <a:latin typeface="Arial" panose="020B0604020202020204" pitchFamily="34" charset="0"/>
                <a:cs typeface="Arial" panose="020B0604020202020204" pitchFamily="34" charset="0"/>
              </a:rPr>
              <a:t>Царь земли</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На век веков.</a:t>
            </a:r>
          </a:p>
          <a:p>
            <a:pPr algn="l"/>
            <a:endParaRPr lang="ru-RU" sz="38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803047" y="283070"/>
            <a:ext cx="6119757" cy="491646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Чем я воздам</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За Твою любовь?</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Как отплачу </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За святую Кровь?</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Тихо склоню пред </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Тобою главу.</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Славлю Твой крест,</a:t>
            </a:r>
          </a:p>
          <a:p>
            <a:pPr algn="l">
              <a:lnSpc>
                <a:spcPct val="80000"/>
              </a:lnSpc>
            </a:pPr>
            <a:r>
              <a:rPr lang="ru-RU" sz="4400" b="1" spc="-150" dirty="0" smtClean="0">
                <a:solidFill>
                  <a:schemeClr val="tx2">
                    <a:lumMod val="50000"/>
                  </a:schemeClr>
                </a:solidFill>
                <a:latin typeface="Arial" panose="020B0604020202020204" pitchFamily="34" charset="0"/>
                <a:cs typeface="Arial" panose="020B0604020202020204" pitchFamily="34" charset="0"/>
              </a:rPr>
              <a:t>Доколе живу.</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999</TotalTime>
  <Words>86</Words>
  <Application>Microsoft Macintosh PowerPoint</Application>
  <PresentationFormat>On-screen Show (16:9)</PresentationFormat>
  <Paragraphs>32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76</cp:revision>
  <dcterms:modified xsi:type="dcterms:W3CDTF">2020-10-16T10:49:17Z</dcterms:modified>
</cp:coreProperties>
</file>