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46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6957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</a:t>
            </a:r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Иисуса </a:t>
            </a: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славим</a:t>
            </a:r>
            <a:endParaRPr lang="en-US" sz="8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Иисуса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славим,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Славим Его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чтоб от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збавить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Пролил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святую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дорогой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</a:t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Спаситель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 нашей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Ж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вождём,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гряди,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уж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ждём!</a:t>
            </a:r>
          </a:p>
        </p:txBody>
      </p:sp>
    </p:spTree>
    <p:extLst>
      <p:ext uri="{BB962C8B-B14F-4D97-AF65-F5344CB8AC3E}">
        <p14:creationId xmlns:p14="http://schemas.microsoft.com/office/powerpoint/2010/main" val="14548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Верим, Ты с нами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ребудешь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нас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вперёд 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Поведёшь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край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желанной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Отчизны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Верим, нас скоро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ведёшь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049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мы навек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озабудем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Горести жизни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емной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со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спасёнными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удем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Славить Твой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одвиг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святой!</a:t>
            </a:r>
          </a:p>
        </p:txBody>
      </p:sp>
    </p:spTree>
    <p:extLst>
      <p:ext uri="{BB962C8B-B14F-4D97-AF65-F5344CB8AC3E}">
        <p14:creationId xmlns:p14="http://schemas.microsoft.com/office/powerpoint/2010/main" val="1772567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8421</TotalTime>
  <Words>18</Words>
  <Application>Microsoft Macintosh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229</cp:revision>
  <dcterms:created xsi:type="dcterms:W3CDTF">2016-09-02T12:17:38Z</dcterms:created>
  <dcterms:modified xsi:type="dcterms:W3CDTF">2020-10-16T10:44:01Z</dcterms:modified>
</cp:coreProperties>
</file>