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53" r:id="rId4"/>
    <p:sldId id="1046" r:id="rId5"/>
    <p:sldId id="1054" r:id="rId6"/>
    <p:sldId id="1047" r:id="rId7"/>
    <p:sldId id="1055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709807"/>
            <a:ext cx="6408712" cy="14311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Голгофской горе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Голгофской горе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вижу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старый тот крест,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есть символ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мучений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стыда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люблю я его,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он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дороже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 возложен людской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на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8391502" cy="571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lnSpcReduction="1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28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Не </a:t>
            </a:r>
            <a:r>
              <a:rPr lang="ru-RU" sz="3900" b="1" dirty="0">
                <a:latin typeface="Arial"/>
                <a:ea typeface="+mn-ea"/>
                <a:cs typeface="Arial"/>
              </a:rPr>
              <a:t>забуду вовек </a:t>
            </a:r>
            <a:endParaRPr lang="ru-RU" sz="39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Я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 </a:t>
            </a:r>
            <a:r>
              <a:rPr lang="ru-RU" sz="3900" b="1" dirty="0">
                <a:latin typeface="Arial"/>
                <a:ea typeface="+mn-ea"/>
                <a:cs typeface="Arial"/>
              </a:rPr>
              <a:t>тот крест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,</a:t>
            </a:r>
            <a:br>
              <a:rPr lang="ru-RU" sz="3900" b="1" dirty="0" smtClean="0">
                <a:latin typeface="Arial"/>
                <a:ea typeface="+mn-ea"/>
                <a:cs typeface="Arial"/>
              </a:rPr>
            </a:br>
            <a:r>
              <a:rPr lang="ru-RU" sz="3900" b="1" dirty="0" smtClean="0">
                <a:latin typeface="Arial"/>
                <a:ea typeface="+mn-ea"/>
                <a:cs typeface="Arial"/>
              </a:rPr>
              <a:t>				</a:t>
            </a:r>
            <a:r>
              <a:rPr lang="ru-RU" sz="2800" b="1" i="1" dirty="0" smtClean="0">
                <a:latin typeface="Arial"/>
                <a:cs typeface="Arial"/>
              </a:rPr>
              <a:t>Тот крест, </a:t>
            </a:r>
            <a:r>
              <a:rPr lang="ru-RU" sz="2800" b="1" i="1" dirty="0">
                <a:latin typeface="Arial"/>
                <a:cs typeface="Arial"/>
              </a:rPr>
              <a:t>я тот крест</a:t>
            </a:r>
            <a:endParaRPr lang="ru-RU" sz="2800" b="1" i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В нём прощенье дарует Отец.</a:t>
            </a:r>
            <a:r>
              <a:rPr lang="ru-RU" sz="3600" b="1" dirty="0"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39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Я </a:t>
            </a:r>
            <a:r>
              <a:rPr lang="ru-RU" sz="3900" b="1" dirty="0">
                <a:latin typeface="Arial"/>
                <a:ea typeface="+mn-ea"/>
                <a:cs typeface="Arial"/>
              </a:rPr>
              <a:t>к Христу 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привлечён</a:t>
            </a: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	Н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а </a:t>
            </a:r>
            <a:r>
              <a:rPr lang="ru-RU" sz="3900" b="1" dirty="0">
                <a:latin typeface="Arial"/>
                <a:ea typeface="+mn-ea"/>
                <a:cs typeface="Arial"/>
              </a:rPr>
              <a:t>всю жизнь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, </a:t>
            </a:r>
            <a:r>
              <a:rPr lang="ru-RU" sz="3600" b="1" dirty="0" smtClean="0">
                <a:latin typeface="Arial"/>
                <a:ea typeface="+mn-ea"/>
                <a:cs typeface="Arial"/>
              </a:rPr>
              <a:t/>
            </a:r>
            <a:br>
              <a:rPr lang="ru-RU" sz="3600" b="1" dirty="0" smtClean="0">
                <a:latin typeface="Arial"/>
                <a:ea typeface="+mn-ea"/>
                <a:cs typeface="Arial"/>
              </a:rPr>
            </a:br>
            <a:r>
              <a:rPr lang="ru-RU" sz="3600" b="1" dirty="0" smtClean="0">
                <a:latin typeface="Arial"/>
                <a:ea typeface="+mn-ea"/>
                <a:cs typeface="Arial"/>
              </a:rPr>
              <a:t>					</a:t>
            </a:r>
            <a:r>
              <a:rPr lang="ru-RU" sz="3000" b="1" i="1" dirty="0" smtClean="0">
                <a:latin typeface="Arial"/>
                <a:cs typeface="Arial"/>
              </a:rPr>
              <a:t>Н</a:t>
            </a:r>
            <a:r>
              <a:rPr lang="ru-RU" sz="3000" b="1" i="1" dirty="0" smtClean="0">
                <a:latin typeface="Arial"/>
                <a:cs typeface="Arial"/>
              </a:rPr>
              <a:t>а </a:t>
            </a:r>
            <a:r>
              <a:rPr lang="ru-RU" sz="3000" b="1" i="1" dirty="0">
                <a:latin typeface="Arial"/>
                <a:cs typeface="Arial"/>
              </a:rPr>
              <a:t>всю жизнь</a:t>
            </a:r>
            <a:endParaRPr lang="ru-RU" sz="3000" b="1" i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Он дарует мне жизни венец.</a:t>
            </a:r>
            <a:endParaRPr lang="ru-RU" sz="3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12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стар этот крест,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забыт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людьми,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 нему привлечён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 мой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на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Агнец Божий 	Распят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меня,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Снизойдя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Голгофу с небес.</a:t>
            </a:r>
          </a:p>
        </p:txBody>
      </p:sp>
    </p:spTree>
    <p:extLst>
      <p:ext uri="{BB962C8B-B14F-4D97-AF65-F5344CB8AC3E}">
        <p14:creationId xmlns:p14="http://schemas.microsoft.com/office/powerpoint/2010/main" val="23688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8391502" cy="571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lnSpcReduction="1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28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Не </a:t>
            </a:r>
            <a:r>
              <a:rPr lang="ru-RU" sz="3900" b="1" dirty="0">
                <a:latin typeface="Arial"/>
                <a:ea typeface="+mn-ea"/>
                <a:cs typeface="Arial"/>
              </a:rPr>
              <a:t>забуду вовек </a:t>
            </a:r>
            <a:endParaRPr lang="ru-RU" sz="39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Я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 </a:t>
            </a:r>
            <a:r>
              <a:rPr lang="ru-RU" sz="3900" b="1" dirty="0">
                <a:latin typeface="Arial"/>
                <a:ea typeface="+mn-ea"/>
                <a:cs typeface="Arial"/>
              </a:rPr>
              <a:t>тот крест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,</a:t>
            </a:r>
            <a:br>
              <a:rPr lang="ru-RU" sz="3900" b="1" dirty="0" smtClean="0">
                <a:latin typeface="Arial"/>
                <a:ea typeface="+mn-ea"/>
                <a:cs typeface="Arial"/>
              </a:rPr>
            </a:br>
            <a:r>
              <a:rPr lang="ru-RU" sz="3900" b="1" dirty="0" smtClean="0">
                <a:latin typeface="Arial"/>
                <a:ea typeface="+mn-ea"/>
                <a:cs typeface="Arial"/>
              </a:rPr>
              <a:t>				</a:t>
            </a:r>
            <a:r>
              <a:rPr lang="ru-RU" sz="2800" b="1" i="1" dirty="0" smtClean="0">
                <a:latin typeface="Arial"/>
                <a:cs typeface="Arial"/>
              </a:rPr>
              <a:t>Тот крест, </a:t>
            </a:r>
            <a:r>
              <a:rPr lang="ru-RU" sz="2800" b="1" i="1" dirty="0">
                <a:latin typeface="Arial"/>
                <a:cs typeface="Arial"/>
              </a:rPr>
              <a:t>я тот крест</a:t>
            </a:r>
            <a:endParaRPr lang="ru-RU" sz="2800" b="1" i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В нём прощенье дарует Отец.</a:t>
            </a:r>
            <a:r>
              <a:rPr lang="ru-RU" sz="3600" b="1" dirty="0"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39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Я </a:t>
            </a:r>
            <a:r>
              <a:rPr lang="ru-RU" sz="3900" b="1" dirty="0">
                <a:latin typeface="Arial"/>
                <a:ea typeface="+mn-ea"/>
                <a:cs typeface="Arial"/>
              </a:rPr>
              <a:t>к Христу 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привлечён</a:t>
            </a: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	Н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а </a:t>
            </a:r>
            <a:r>
              <a:rPr lang="ru-RU" sz="3900" b="1" dirty="0">
                <a:latin typeface="Arial"/>
                <a:ea typeface="+mn-ea"/>
                <a:cs typeface="Arial"/>
              </a:rPr>
              <a:t>всю жизнь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, </a:t>
            </a:r>
            <a:r>
              <a:rPr lang="ru-RU" sz="3600" b="1" dirty="0" smtClean="0">
                <a:latin typeface="Arial"/>
                <a:ea typeface="+mn-ea"/>
                <a:cs typeface="Arial"/>
              </a:rPr>
              <a:t/>
            </a:r>
            <a:br>
              <a:rPr lang="ru-RU" sz="3600" b="1" dirty="0" smtClean="0">
                <a:latin typeface="Arial"/>
                <a:ea typeface="+mn-ea"/>
                <a:cs typeface="Arial"/>
              </a:rPr>
            </a:br>
            <a:r>
              <a:rPr lang="ru-RU" sz="3600" b="1" dirty="0" smtClean="0">
                <a:latin typeface="Arial"/>
                <a:ea typeface="+mn-ea"/>
                <a:cs typeface="Arial"/>
              </a:rPr>
              <a:t>					</a:t>
            </a:r>
            <a:r>
              <a:rPr lang="ru-RU" sz="3000" b="1" i="1" dirty="0" smtClean="0">
                <a:latin typeface="Arial"/>
                <a:cs typeface="Arial"/>
              </a:rPr>
              <a:t>Н</a:t>
            </a:r>
            <a:r>
              <a:rPr lang="ru-RU" sz="3000" b="1" i="1" dirty="0" smtClean="0">
                <a:latin typeface="Arial"/>
                <a:cs typeface="Arial"/>
              </a:rPr>
              <a:t>а </a:t>
            </a:r>
            <a:r>
              <a:rPr lang="ru-RU" sz="3000" b="1" i="1" dirty="0">
                <a:latin typeface="Arial"/>
                <a:cs typeface="Arial"/>
              </a:rPr>
              <a:t>всю жизнь</a:t>
            </a:r>
            <a:endParaRPr lang="ru-RU" sz="3000" b="1" i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Он дарует мне жизни венец.</a:t>
            </a:r>
            <a:endParaRPr lang="ru-RU" sz="3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01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том старом кресте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ижу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 я Христа,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Вспоминаю всегда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Г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орький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страдал Иисус, </a:t>
            </a: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ролил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 за меня,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мне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вечную</a:t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Жизнь </a:t>
            </a:r>
            <a:r>
              <a:rPr lang="ru-RU" sz="48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жаровать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98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8391502" cy="571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lnSpcReduction="1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28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Не </a:t>
            </a:r>
            <a:r>
              <a:rPr lang="ru-RU" sz="3900" b="1" dirty="0">
                <a:latin typeface="Arial"/>
                <a:ea typeface="+mn-ea"/>
                <a:cs typeface="Arial"/>
              </a:rPr>
              <a:t>забуду вовек </a:t>
            </a:r>
            <a:endParaRPr lang="ru-RU" sz="39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Я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 </a:t>
            </a:r>
            <a:r>
              <a:rPr lang="ru-RU" sz="3900" b="1" dirty="0">
                <a:latin typeface="Arial"/>
                <a:ea typeface="+mn-ea"/>
                <a:cs typeface="Arial"/>
              </a:rPr>
              <a:t>тот крест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,</a:t>
            </a:r>
            <a:br>
              <a:rPr lang="ru-RU" sz="3900" b="1" dirty="0" smtClean="0">
                <a:latin typeface="Arial"/>
                <a:ea typeface="+mn-ea"/>
                <a:cs typeface="Arial"/>
              </a:rPr>
            </a:br>
            <a:r>
              <a:rPr lang="ru-RU" sz="3900" b="1" dirty="0" smtClean="0">
                <a:latin typeface="Arial"/>
                <a:ea typeface="+mn-ea"/>
                <a:cs typeface="Arial"/>
              </a:rPr>
              <a:t>				</a:t>
            </a:r>
            <a:r>
              <a:rPr lang="ru-RU" sz="2800" b="1" i="1" dirty="0" smtClean="0">
                <a:latin typeface="Arial"/>
                <a:cs typeface="Arial"/>
              </a:rPr>
              <a:t>Тот крест, </a:t>
            </a:r>
            <a:r>
              <a:rPr lang="ru-RU" sz="2800" b="1" i="1" dirty="0">
                <a:latin typeface="Arial"/>
                <a:cs typeface="Arial"/>
              </a:rPr>
              <a:t>я тот крест</a:t>
            </a:r>
            <a:endParaRPr lang="ru-RU" sz="2800" b="1" i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В нём прощенье дарует Отец.</a:t>
            </a:r>
            <a:r>
              <a:rPr lang="ru-RU" sz="3600" b="1" dirty="0"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39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Я </a:t>
            </a:r>
            <a:r>
              <a:rPr lang="ru-RU" sz="3900" b="1" dirty="0">
                <a:latin typeface="Arial"/>
                <a:ea typeface="+mn-ea"/>
                <a:cs typeface="Arial"/>
              </a:rPr>
              <a:t>к Христу 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привлечён</a:t>
            </a:r>
          </a:p>
          <a:p>
            <a:pPr algn="l" defTabSz="685800">
              <a:lnSpc>
                <a:spcPct val="110000"/>
              </a:lnSpc>
              <a:buClr>
                <a:srgbClr val="595959"/>
              </a:buClr>
            </a:pPr>
            <a:r>
              <a:rPr lang="ru-RU" sz="3900" b="1" dirty="0" smtClean="0">
                <a:latin typeface="Arial"/>
                <a:ea typeface="+mn-ea"/>
                <a:cs typeface="Arial"/>
              </a:rPr>
              <a:t>	Н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а </a:t>
            </a:r>
            <a:r>
              <a:rPr lang="ru-RU" sz="3900" b="1" dirty="0">
                <a:latin typeface="Arial"/>
                <a:ea typeface="+mn-ea"/>
                <a:cs typeface="Arial"/>
              </a:rPr>
              <a:t>всю жизнь</a:t>
            </a:r>
            <a:r>
              <a:rPr lang="ru-RU" sz="3900" b="1" dirty="0" smtClean="0">
                <a:latin typeface="Arial"/>
                <a:ea typeface="+mn-ea"/>
                <a:cs typeface="Arial"/>
              </a:rPr>
              <a:t>, </a:t>
            </a:r>
            <a:r>
              <a:rPr lang="ru-RU" sz="3600" b="1" dirty="0" smtClean="0">
                <a:latin typeface="Arial"/>
                <a:ea typeface="+mn-ea"/>
                <a:cs typeface="Arial"/>
              </a:rPr>
              <a:t/>
            </a:r>
            <a:br>
              <a:rPr lang="ru-RU" sz="3600" b="1" dirty="0" smtClean="0">
                <a:latin typeface="Arial"/>
                <a:ea typeface="+mn-ea"/>
                <a:cs typeface="Arial"/>
              </a:rPr>
            </a:br>
            <a:r>
              <a:rPr lang="ru-RU" sz="3600" b="1" dirty="0" smtClean="0">
                <a:latin typeface="Arial"/>
                <a:ea typeface="+mn-ea"/>
                <a:cs typeface="Arial"/>
              </a:rPr>
              <a:t>					</a:t>
            </a:r>
            <a:r>
              <a:rPr lang="ru-RU" sz="3000" b="1" i="1" dirty="0" smtClean="0">
                <a:latin typeface="Arial"/>
                <a:cs typeface="Arial"/>
              </a:rPr>
              <a:t>Н</a:t>
            </a:r>
            <a:r>
              <a:rPr lang="ru-RU" sz="3000" b="1" i="1" dirty="0" smtClean="0">
                <a:latin typeface="Arial"/>
                <a:cs typeface="Arial"/>
              </a:rPr>
              <a:t>а </a:t>
            </a:r>
            <a:r>
              <a:rPr lang="ru-RU" sz="3000" b="1" i="1" dirty="0">
                <a:latin typeface="Arial"/>
                <a:cs typeface="Arial"/>
              </a:rPr>
              <a:t>всю жизнь</a:t>
            </a:r>
            <a:endParaRPr lang="ru-RU" sz="3000" b="1" i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900" b="1" dirty="0">
                <a:latin typeface="Arial"/>
                <a:ea typeface="+mn-ea"/>
                <a:cs typeface="Arial"/>
              </a:rPr>
              <a:t>Он дарует мне жизни венец.</a:t>
            </a:r>
            <a:endParaRPr lang="ru-RU" sz="3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01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8425</TotalTime>
  <Words>45</Words>
  <Application>Microsoft Macintosh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229</cp:revision>
  <dcterms:created xsi:type="dcterms:W3CDTF">2016-09-02T12:17:38Z</dcterms:created>
  <dcterms:modified xsi:type="dcterms:W3CDTF">2020-10-16T10:37:08Z</dcterms:modified>
</cp:coreProperties>
</file>