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2" r:id="rId4"/>
    <p:sldId id="1054" r:id="rId5"/>
    <p:sldId id="1056" r:id="rId6"/>
    <p:sldId id="1055" r:id="rId7"/>
    <p:sldId id="1057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27" d="100"/>
          <a:sy n="127" d="100"/>
        </p:scale>
        <p:origin x="-120" y="-64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24.02.21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254733" cy="16004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Голгофском кресте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04664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На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Голгофском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Кресте распят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ой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Бог,</a:t>
            </a:r>
            <a:endParaRPr lang="ru-RU" sz="6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	На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Голгофском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	Кресте распят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	Мой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Бог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04664"/>
            <a:ext cx="914501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О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! Сердце моё </a:t>
            </a:r>
            <a:b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Скорбит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и плачет,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Плачет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, плачет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	На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Голгофском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	Кресте распят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	Мой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Бог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56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04664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Без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вины был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Р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аспят и погребён</a:t>
            </a:r>
            <a:endParaRPr lang="ru-RU" sz="6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И ко древу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П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озора 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Пригвождён.</a:t>
            </a:r>
          </a:p>
        </p:txBody>
      </p:sp>
    </p:spTree>
    <p:extLst>
      <p:ext uri="{BB962C8B-B14F-4D97-AF65-F5344CB8AC3E}">
        <p14:creationId xmlns:p14="http://schemas.microsoft.com/office/powerpoint/2010/main" val="225056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04664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О! Сердце моё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Скорбит и плачет, Плачет, плачет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	Без вины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	На кресте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	Распят был Он.</a:t>
            </a:r>
            <a:endParaRPr lang="ru-RU" sz="6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76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04664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Он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страдал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За меня и за тебя,</a:t>
            </a:r>
            <a:endParaRPr lang="ru-RU" sz="6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Жизнь отдал,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сех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нас,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Грешных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err="1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6000" b="1" dirty="0" err="1" smtClean="0">
                <a:solidFill>
                  <a:srgbClr val="000000"/>
                </a:solidFill>
                <a:latin typeface="Arial"/>
                <a:cs typeface="Arial"/>
              </a:rPr>
              <a:t>озлюбя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lang="ru-RU" sz="6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16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04664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О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! Ныне Христа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Спасён я кровью, Кровью, кровью…</a:t>
            </a:r>
            <a:endParaRPr lang="ru-RU" sz="6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Через Крест путь Проложен в небеса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lang="ru-RU" sz="6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091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8488</TotalTime>
  <Words>76</Words>
  <Application>Microsoft Macintosh PowerPoint</Application>
  <PresentationFormat>On-screen Show (4:3)</PresentationFormat>
  <Paragraphs>32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243</cp:revision>
  <dcterms:created xsi:type="dcterms:W3CDTF">2016-09-02T12:17:38Z</dcterms:created>
  <dcterms:modified xsi:type="dcterms:W3CDTF">2021-02-24T11:40:51Z</dcterms:modified>
</cp:coreProperties>
</file>