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2" r:id="rId6"/>
    <p:sldId id="1047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32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55467"/>
            <a:ext cx="6634699" cy="2713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000" b="1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Христос</a:t>
            </a: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мёртвых ожил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из мёртвых ожил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Власть смерти сокрушил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Расторг могилы узы</a:t>
            </a:r>
          </a:p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жизнь нам подарил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сильный победитель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враг уже сражён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наш Господь 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Спаситель </a:t>
            </a:r>
            <a:r>
              <a:rPr lang="mr-IN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Восстал из гроба Он.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спасённый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Иисусе торжествуй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смерти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Искуплённый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небом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ликуй.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577064" cy="626469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страшен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смерти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 </a:t>
            </a:r>
            <a:r>
              <a:rPr lang="mr-IN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грех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твоя победа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 ?</a:t>
            </a:r>
          </a:p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принял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мерть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всех.</a:t>
            </a:r>
          </a:p>
          <a:p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подвластны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в гроб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сойдём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Оттуда силой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Властной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жизнь вечную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Христе лишь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ад уж побеждён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нам теперь могила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 ? </a:t>
            </a:r>
            <a:r>
              <a:rPr lang="mr-IN" sz="4800" b="1" dirty="0" smtClean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краткий,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ихий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8487</TotalTime>
  <Words>48</Words>
  <Application>Microsoft Macintosh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241</cp:revision>
  <dcterms:created xsi:type="dcterms:W3CDTF">2016-09-02T12:17:38Z</dcterms:created>
  <dcterms:modified xsi:type="dcterms:W3CDTF">2020-10-19T15:02:02Z</dcterms:modified>
</cp:coreProperties>
</file>