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65" r:id="rId2"/>
    <p:sldId id="270" r:id="rId3"/>
    <p:sldId id="275" r:id="rId4"/>
    <p:sldId id="273" r:id="rId5"/>
    <p:sldId id="276" r:id="rId6"/>
    <p:sldId id="271" r:id="rId7"/>
    <p:sldId id="278" r:id="rId8"/>
    <p:sldId id="274" r:id="rId9"/>
    <p:sldId id="279" r:id="rId10"/>
    <p:sldId id="272" r:id="rId11"/>
    <p:sldId id="280" r:id="rId12"/>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2"/>
    <p:restoredTop sz="75172" autoAdjust="0"/>
  </p:normalViewPr>
  <p:slideViewPr>
    <p:cSldViewPr snapToGrid="0" snapToObjects="1">
      <p:cViewPr varScale="1">
        <p:scale>
          <a:sx n="73" d="100"/>
          <a:sy n="73" d="100"/>
        </p:scale>
        <p:origin x="1362" y="54"/>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5381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4510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0555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4996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0431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6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9061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6248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3307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210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cstate="print"/>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cstate="print"/>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cstate="print"/>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e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1929141" y="330917"/>
            <a:ext cx="6951904" cy="36844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sz="11100" b="1" i="0">
                <a:solidFill>
                  <a:srgbClr val="FEBF2E"/>
                </a:solidFill>
                <a:latin typeface="Calibri"/>
                <a:ea typeface="Calibri"/>
                <a:cs typeface="Calibri"/>
                <a:sym typeface="Calibri"/>
              </a:defRPr>
            </a:pPr>
            <a:r>
              <a:rPr lang="ru-RU" sz="540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Иисус Спаситель,       </a:t>
            </a:r>
            <a:r>
              <a:rPr lang="ru-RU" sz="5400"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умер Ты за всех</a:t>
            </a:r>
            <a:endParaRPr lang="bg-BG" sz="5400" b="1" dirty="0">
              <a:solidFill>
                <a:schemeClr val="tx1">
                  <a:lumMod val="95000"/>
                  <a:lumOff val="5000"/>
                </a:schemeClr>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449943" y="0"/>
            <a:ext cx="8316878" cy="514350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b="1" dirty="0" smtClean="0">
                <a:solidFill>
                  <a:schemeClr val="tx1"/>
                </a:solidFill>
                <a:latin typeface="Arial"/>
                <a:ea typeface="+mn-ea"/>
                <a:cs typeface="Arial"/>
              </a:rPr>
              <a:t>Быстро дни проходят</a:t>
            </a:r>
            <a:r>
              <a:rPr lang="en-US" b="1" dirty="0" smtClean="0">
                <a:solidFill>
                  <a:schemeClr val="tx1"/>
                </a:solidFill>
                <a:latin typeface="Arial"/>
                <a:ea typeface="+mn-ea"/>
                <a:cs typeface="Arial"/>
              </a:rPr>
              <a:t>,</a:t>
            </a:r>
            <a:r>
              <a:rPr lang="ru-RU" b="1" dirty="0" smtClean="0">
                <a:solidFill>
                  <a:schemeClr val="tx1"/>
                </a:solidFill>
                <a:latin typeface="Arial"/>
                <a:ea typeface="+mn-ea"/>
                <a:cs typeface="Arial"/>
              </a:rPr>
              <a:t> </a:t>
            </a:r>
          </a:p>
          <a:p>
            <a:pPr algn="l" defTabSz="685800">
              <a:spcBef>
                <a:spcPts val="1350"/>
              </a:spcBef>
              <a:buClr>
                <a:srgbClr val="595959"/>
              </a:buClr>
            </a:pPr>
            <a:r>
              <a:rPr lang="ru-RU" b="1" dirty="0">
                <a:solidFill>
                  <a:schemeClr val="tx1"/>
                </a:solidFill>
                <a:latin typeface="Arial"/>
                <a:ea typeface="+mn-ea"/>
                <a:cs typeface="Arial"/>
              </a:rPr>
              <a:t> </a:t>
            </a:r>
            <a:r>
              <a:rPr lang="ru-RU" b="1" dirty="0" smtClean="0">
                <a:solidFill>
                  <a:schemeClr val="tx1"/>
                </a:solidFill>
                <a:latin typeface="Arial"/>
                <a:ea typeface="+mn-ea"/>
                <a:cs typeface="Arial"/>
              </a:rPr>
              <a:t>      скоро наш</a:t>
            </a:r>
            <a:r>
              <a:rPr lang="ru-RU" b="1" dirty="0">
                <a:solidFill>
                  <a:schemeClr val="tx1"/>
                </a:solidFill>
                <a:latin typeface="Arial"/>
                <a:ea typeface="+mn-ea"/>
                <a:cs typeface="Arial"/>
              </a:rPr>
              <a:t> </a:t>
            </a:r>
            <a:r>
              <a:rPr lang="ru-RU" b="1" dirty="0" smtClean="0">
                <a:solidFill>
                  <a:schemeClr val="tx1"/>
                </a:solidFill>
                <a:latin typeface="Arial"/>
                <a:ea typeface="+mn-ea"/>
                <a:cs typeface="Arial"/>
              </a:rPr>
              <a:t>Господь</a:t>
            </a:r>
          </a:p>
          <a:p>
            <a:pPr algn="l" defTabSz="685800">
              <a:spcBef>
                <a:spcPts val="1350"/>
              </a:spcBef>
              <a:buClr>
                <a:srgbClr val="595959"/>
              </a:buClr>
            </a:pPr>
            <a:r>
              <a:rPr lang="ru-RU" b="1" dirty="0" smtClean="0">
                <a:solidFill>
                  <a:schemeClr val="tx1"/>
                </a:solidFill>
                <a:latin typeface="Arial"/>
                <a:ea typeface="+mn-ea"/>
                <a:cs typeface="Arial"/>
              </a:rPr>
              <a:t>В славе и величье </a:t>
            </a:r>
          </a:p>
          <a:p>
            <a:pPr algn="l" defTabSz="685800">
              <a:spcBef>
                <a:spcPts val="1350"/>
              </a:spcBef>
              <a:buClr>
                <a:srgbClr val="595959"/>
              </a:buClr>
            </a:pPr>
            <a:r>
              <a:rPr lang="ru-RU" b="1" dirty="0">
                <a:solidFill>
                  <a:schemeClr val="tx1"/>
                </a:solidFill>
                <a:latin typeface="Arial"/>
                <a:ea typeface="+mn-ea"/>
                <a:cs typeface="Arial"/>
              </a:rPr>
              <a:t> </a:t>
            </a:r>
            <a:r>
              <a:rPr lang="ru-RU" b="1" dirty="0" smtClean="0">
                <a:solidFill>
                  <a:schemeClr val="tx1"/>
                </a:solidFill>
                <a:latin typeface="Arial"/>
                <a:ea typeface="+mn-ea"/>
                <a:cs typeface="Arial"/>
              </a:rPr>
              <a:t>    в оный день</a:t>
            </a:r>
            <a:r>
              <a:rPr lang="ru-RU" b="1" dirty="0">
                <a:solidFill>
                  <a:schemeClr val="tx1"/>
                </a:solidFill>
                <a:latin typeface="Arial"/>
                <a:ea typeface="+mn-ea"/>
                <a:cs typeface="Arial"/>
              </a:rPr>
              <a:t> </a:t>
            </a:r>
            <a:r>
              <a:rPr lang="ru-RU" b="1" dirty="0" smtClean="0">
                <a:solidFill>
                  <a:schemeClr val="tx1"/>
                </a:solidFill>
                <a:latin typeface="Arial"/>
                <a:ea typeface="+mn-ea"/>
                <a:cs typeface="Arial"/>
              </a:rPr>
              <a:t>придёт</a:t>
            </a:r>
            <a:r>
              <a:rPr lang="en-US" b="1" dirty="0" smtClean="0">
                <a:solidFill>
                  <a:schemeClr val="tx1"/>
                </a:solidFill>
                <a:latin typeface="Arial"/>
                <a:ea typeface="+mn-ea"/>
                <a:cs typeface="Arial"/>
              </a:rPr>
              <a:t>;</a:t>
            </a:r>
            <a:endParaRPr lang="ru-RU" b="1" dirty="0" smtClean="0">
              <a:solidFill>
                <a:schemeClr val="tx1"/>
              </a:solidFill>
              <a:latin typeface="Arial"/>
              <a:ea typeface="+mn-ea"/>
              <a:cs typeface="Arial"/>
            </a:endParaRPr>
          </a:p>
        </p:txBody>
      </p:sp>
    </p:spTree>
    <p:extLst>
      <p:ext uri="{BB962C8B-B14F-4D97-AF65-F5344CB8AC3E}">
        <p14:creationId xmlns:p14="http://schemas.microsoft.com/office/powerpoint/2010/main" val="185212553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449943" y="117567"/>
            <a:ext cx="8316878" cy="514350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Посему оставим </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lang="ru-RU" b="1" dirty="0">
                <a:latin typeface="Arial"/>
                <a:ea typeface="+mn-ea"/>
                <a:cs typeface="Arial"/>
              </a:rPr>
              <a:t> </a:t>
            </a:r>
            <a:r>
              <a:rPr lang="ru-RU" b="1" dirty="0" smtClean="0">
                <a:latin typeface="Arial"/>
                <a:ea typeface="+mn-ea"/>
                <a:cs typeface="Arial"/>
              </a:rPr>
              <a:t>            </a:t>
            </a: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грех</a:t>
            </a:r>
            <a:r>
              <a:rPr kumimoji="0" lang="en-US" b="1" i="0" u="none" strike="noStrike" kern="0" cap="none" spc="0" normalizeH="0" baseline="0" noProof="0" dirty="0" smtClean="0">
                <a:ln>
                  <a:noFill/>
                </a:ln>
                <a:solidFill>
                  <a:srgbClr val="000000"/>
                </a:solidFill>
                <a:effectLst/>
                <a:uLnTx/>
                <a:uFillTx/>
                <a:latin typeface="Arial"/>
                <a:ea typeface="+mn-ea"/>
                <a:cs typeface="Arial"/>
                <a:sym typeface="Helvetica Neue"/>
              </a:rPr>
              <a:t>,</a:t>
            </a: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 нечистоту</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И в смиренье будем </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      мы служить</a:t>
            </a:r>
            <a:r>
              <a:rPr lang="ru-RU" b="1" dirty="0">
                <a:latin typeface="Arial"/>
                <a:ea typeface="+mn-ea"/>
                <a:cs typeface="Arial"/>
              </a:rPr>
              <a:t> </a:t>
            </a: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Христу</a:t>
            </a:r>
            <a:r>
              <a:rPr kumimoji="0" lang="en-US" b="1" i="0" u="none" strike="noStrike" kern="0" cap="none" spc="0" normalizeH="0" baseline="0" noProof="0" dirty="0" smtClean="0">
                <a:ln>
                  <a:noFill/>
                </a:ln>
                <a:solidFill>
                  <a:srgbClr val="000000"/>
                </a:solidFill>
                <a:effectLst/>
                <a:uLnTx/>
                <a:uFillTx/>
                <a:latin typeface="Arial"/>
                <a:ea typeface="+mn-ea"/>
                <a:cs typeface="Arial"/>
                <a:sym typeface="Helvetica Neue"/>
              </a:rPr>
              <a:t>.</a:t>
            </a:r>
            <a:endParaRPr kumimoji="0" lang="ru-RU" b="1" i="0" u="none" strike="noStrike" kern="0" cap="none" spc="0" normalizeH="0" baseline="0" noProof="0" dirty="0">
              <a:ln>
                <a:noFill/>
              </a:ln>
              <a:solidFill>
                <a:srgbClr val="000000"/>
              </a:solidFill>
              <a:effectLst/>
              <a:uLnTx/>
              <a:uFillTx/>
              <a:latin typeface="Arial"/>
              <a:ea typeface="+mn-ea"/>
              <a:cs typeface="Arial"/>
              <a:sym typeface="Helvetica Neue"/>
            </a:endParaRPr>
          </a:p>
        </p:txBody>
      </p:sp>
    </p:spTree>
    <p:extLst>
      <p:ext uri="{BB962C8B-B14F-4D97-AF65-F5344CB8AC3E}">
        <p14:creationId xmlns:p14="http://schemas.microsoft.com/office/powerpoint/2010/main" val="128988316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318052" y="227036"/>
            <a:ext cx="8825947" cy="3710749"/>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b="1" dirty="0" smtClean="0">
                <a:solidFill>
                  <a:schemeClr val="tx1"/>
                </a:solidFill>
                <a:latin typeface="Arial"/>
                <a:ea typeface="+mn-ea"/>
                <a:cs typeface="Arial"/>
              </a:rPr>
              <a:t>Иисус Спаситель</a:t>
            </a:r>
            <a:r>
              <a:rPr lang="en-US" b="1" dirty="0" smtClean="0">
                <a:solidFill>
                  <a:schemeClr val="tx1"/>
                </a:solidFill>
                <a:latin typeface="Arial"/>
                <a:ea typeface="+mn-ea"/>
                <a:cs typeface="Arial"/>
              </a:rPr>
              <a:t>,</a:t>
            </a:r>
            <a:endParaRPr lang="ru-RU" b="1" dirty="0" smtClean="0">
              <a:solidFill>
                <a:schemeClr val="tx1"/>
              </a:solidFill>
              <a:latin typeface="Arial"/>
              <a:ea typeface="+mn-ea"/>
              <a:cs typeface="Arial"/>
            </a:endParaRPr>
          </a:p>
          <a:p>
            <a:pPr algn="l" defTabSz="685800">
              <a:spcBef>
                <a:spcPts val="1350"/>
              </a:spcBef>
              <a:buClr>
                <a:srgbClr val="595959"/>
              </a:buClr>
            </a:pPr>
            <a:r>
              <a:rPr lang="ru-RU" b="1" dirty="0">
                <a:solidFill>
                  <a:schemeClr val="tx1"/>
                </a:solidFill>
                <a:latin typeface="Arial"/>
                <a:ea typeface="+mn-ea"/>
                <a:cs typeface="Arial"/>
              </a:rPr>
              <a:t> </a:t>
            </a:r>
            <a:r>
              <a:rPr lang="ru-RU" b="1" dirty="0" smtClean="0">
                <a:solidFill>
                  <a:schemeClr val="tx1"/>
                </a:solidFill>
                <a:latin typeface="Arial"/>
                <a:ea typeface="+mn-ea"/>
                <a:cs typeface="Arial"/>
              </a:rPr>
              <a:t>              умер Ты за всех</a:t>
            </a:r>
            <a:r>
              <a:rPr lang="en-US" b="1" dirty="0" smtClean="0">
                <a:solidFill>
                  <a:schemeClr val="tx1"/>
                </a:solidFill>
                <a:latin typeface="Arial"/>
                <a:ea typeface="+mn-ea"/>
                <a:cs typeface="Arial"/>
              </a:rPr>
              <a:t>,</a:t>
            </a:r>
            <a:endParaRPr lang="ru-RU" b="1" dirty="0" smtClean="0">
              <a:solidFill>
                <a:schemeClr val="tx1"/>
              </a:solidFill>
              <a:latin typeface="Arial"/>
              <a:ea typeface="+mn-ea"/>
              <a:cs typeface="Arial"/>
            </a:endParaRPr>
          </a:p>
          <a:p>
            <a:pPr algn="l" defTabSz="685800">
              <a:spcBef>
                <a:spcPts val="1350"/>
              </a:spcBef>
              <a:buClr>
                <a:srgbClr val="595959"/>
              </a:buClr>
            </a:pPr>
            <a:r>
              <a:rPr lang="ru-RU" b="1" dirty="0" err="1" smtClean="0">
                <a:solidFill>
                  <a:schemeClr val="tx1"/>
                </a:solidFill>
                <a:latin typeface="Arial"/>
                <a:ea typeface="+mn-ea"/>
                <a:cs typeface="Arial"/>
              </a:rPr>
              <a:t>Кровию</a:t>
            </a:r>
            <a:r>
              <a:rPr lang="ru-RU" b="1" dirty="0" smtClean="0">
                <a:solidFill>
                  <a:schemeClr val="tx1"/>
                </a:solidFill>
                <a:latin typeface="Arial"/>
                <a:ea typeface="+mn-ea"/>
                <a:cs typeface="Arial"/>
              </a:rPr>
              <a:t> Своею </a:t>
            </a:r>
          </a:p>
          <a:p>
            <a:pPr algn="l" defTabSz="685800">
              <a:spcBef>
                <a:spcPts val="1350"/>
              </a:spcBef>
              <a:buClr>
                <a:srgbClr val="595959"/>
              </a:buClr>
            </a:pPr>
            <a:r>
              <a:rPr lang="ru-RU" b="1" dirty="0">
                <a:solidFill>
                  <a:schemeClr val="tx1"/>
                </a:solidFill>
                <a:latin typeface="Arial"/>
                <a:ea typeface="+mn-ea"/>
                <a:cs typeface="Arial"/>
              </a:rPr>
              <a:t> </a:t>
            </a:r>
            <a:r>
              <a:rPr lang="ru-RU" b="1" dirty="0" smtClean="0">
                <a:solidFill>
                  <a:schemeClr val="tx1"/>
                </a:solidFill>
                <a:latin typeface="Arial"/>
                <a:ea typeface="+mn-ea"/>
                <a:cs typeface="Arial"/>
              </a:rPr>
              <a:t>      с нас смываешь грех.</a:t>
            </a:r>
          </a:p>
          <a:p>
            <a:pPr algn="l" defTabSz="685800">
              <a:spcBef>
                <a:spcPts val="1350"/>
              </a:spcBef>
              <a:buClr>
                <a:srgbClr val="595959"/>
              </a:buClr>
            </a:pPr>
            <a:endParaRPr lang="ru-RU" sz="4000" b="1" dirty="0">
              <a:solidFill>
                <a:schemeClr val="tx1"/>
              </a:solidFill>
              <a:latin typeface="Arial"/>
              <a:cs typeface="Arial"/>
            </a:endParaRPr>
          </a:p>
        </p:txBody>
      </p:sp>
    </p:spTree>
    <p:extLst>
      <p:ext uri="{BB962C8B-B14F-4D97-AF65-F5344CB8AC3E}">
        <p14:creationId xmlns:p14="http://schemas.microsoft.com/office/powerpoint/2010/main" val="154055917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318052" y="326571"/>
            <a:ext cx="8825947" cy="3611214"/>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И</a:t>
            </a:r>
            <a:r>
              <a:rPr kumimoji="0" lang="en-US" b="1" i="0" u="none" strike="noStrike" kern="0" cap="none" spc="0" normalizeH="0" baseline="0" noProof="0" dirty="0" smtClean="0">
                <a:ln>
                  <a:noFill/>
                </a:ln>
                <a:solidFill>
                  <a:srgbClr val="000000"/>
                </a:solidFill>
                <a:effectLst/>
                <a:uLnTx/>
                <a:uFillTx/>
                <a:latin typeface="Arial"/>
                <a:ea typeface="+mn-ea"/>
                <a:cs typeface="Arial"/>
                <a:sym typeface="Helvetica Neue"/>
              </a:rPr>
              <a:t>,</a:t>
            </a: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 свершив спасенье             </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lang="ru-RU" b="1" dirty="0">
                <a:latin typeface="Arial"/>
                <a:ea typeface="+mn-ea"/>
                <a:cs typeface="Arial"/>
              </a:rPr>
              <a:t> </a:t>
            </a:r>
            <a:r>
              <a:rPr lang="ru-RU" b="1" dirty="0" smtClean="0">
                <a:latin typeface="Arial"/>
                <a:ea typeface="+mn-ea"/>
                <a:cs typeface="Arial"/>
              </a:rPr>
              <a:t>                </a:t>
            </a: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мира на кресте</a:t>
            </a:r>
            <a:r>
              <a:rPr kumimoji="0" lang="en-US" b="1" i="0" u="none" strike="noStrike" kern="0" cap="none" spc="0" normalizeH="0" baseline="0" noProof="0" dirty="0" smtClean="0">
                <a:ln>
                  <a:noFill/>
                </a:ln>
                <a:solidFill>
                  <a:srgbClr val="000000"/>
                </a:solidFill>
                <a:effectLst/>
                <a:uLnTx/>
                <a:uFillTx/>
                <a:latin typeface="Arial"/>
                <a:ea typeface="+mn-ea"/>
                <a:cs typeface="Arial"/>
                <a:sym typeface="Helvetica Neue"/>
              </a:rPr>
              <a:t>,</a:t>
            </a:r>
            <a:endPar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endParaRP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Ныне пребываешь </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lang="ru-RU" b="1" dirty="0">
                <a:latin typeface="Arial"/>
                <a:ea typeface="+mn-ea"/>
                <a:cs typeface="Arial"/>
              </a:rPr>
              <a:t> </a:t>
            </a:r>
            <a:r>
              <a:rPr lang="ru-RU" b="1" dirty="0" smtClean="0">
                <a:latin typeface="Arial"/>
                <a:ea typeface="+mn-ea"/>
                <a:cs typeface="Arial"/>
              </a:rPr>
              <a:t>             </a:t>
            </a: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в горней высоте.</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endParaRPr kumimoji="0" lang="ru-RU" sz="4000" b="1" i="0" u="none" strike="noStrike" kern="0" cap="none" spc="0" normalizeH="0" baseline="0" noProof="0" dirty="0">
              <a:ln>
                <a:noFill/>
              </a:ln>
              <a:solidFill>
                <a:srgbClr val="000000"/>
              </a:solidFill>
              <a:effectLst/>
              <a:uLnTx/>
              <a:uFillTx/>
              <a:latin typeface="Arial"/>
              <a:cs typeface="Arial"/>
              <a:sym typeface="Helvetica Neue"/>
            </a:endParaRPr>
          </a:p>
        </p:txBody>
      </p:sp>
    </p:spTree>
    <p:extLst>
      <p:ext uri="{BB962C8B-B14F-4D97-AF65-F5344CB8AC3E}">
        <p14:creationId xmlns:p14="http://schemas.microsoft.com/office/powerpoint/2010/main" val="358942642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052195" y="383792"/>
            <a:ext cx="7222435" cy="4453366"/>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800" b="1" dirty="0" smtClean="0">
                <a:solidFill>
                  <a:schemeClr val="tx1"/>
                </a:solidFill>
                <a:latin typeface="Arial"/>
                <a:ea typeface="+mn-ea"/>
                <a:cs typeface="Arial"/>
              </a:rPr>
              <a:t>Во святилище</a:t>
            </a:r>
            <a:r>
              <a:rPr lang="en-US" sz="4800" b="1" dirty="0" smtClean="0">
                <a:solidFill>
                  <a:schemeClr val="tx1"/>
                </a:solidFill>
                <a:latin typeface="Arial"/>
                <a:ea typeface="+mn-ea"/>
                <a:cs typeface="Arial"/>
              </a:rPr>
              <a:t>,</a:t>
            </a:r>
            <a:r>
              <a:rPr lang="ru-RU" sz="4800" b="1" dirty="0" smtClean="0">
                <a:solidFill>
                  <a:schemeClr val="tx1"/>
                </a:solidFill>
                <a:latin typeface="Arial"/>
                <a:ea typeface="+mn-ea"/>
                <a:cs typeface="Arial"/>
              </a:rPr>
              <a:t> там</a:t>
            </a:r>
            <a:r>
              <a:rPr lang="en-US" sz="4800" b="1" dirty="0" smtClean="0">
                <a:solidFill>
                  <a:schemeClr val="tx1"/>
                </a:solidFill>
                <a:latin typeface="Arial"/>
                <a:ea typeface="+mn-ea"/>
                <a:cs typeface="Arial"/>
              </a:rPr>
              <a:t>,</a:t>
            </a:r>
            <a:r>
              <a:rPr lang="ru-RU" sz="4800" b="1" dirty="0" smtClean="0">
                <a:solidFill>
                  <a:schemeClr val="tx1"/>
                </a:solidFill>
                <a:latin typeface="Arial"/>
                <a:ea typeface="+mn-ea"/>
                <a:cs typeface="Arial"/>
              </a:rPr>
              <a:t> </a:t>
            </a:r>
          </a:p>
          <a:p>
            <a:pPr algn="l" defTabSz="685800">
              <a:spcBef>
                <a:spcPts val="1350"/>
              </a:spcBef>
              <a:buClr>
                <a:srgbClr val="595959"/>
              </a:buClr>
            </a:pPr>
            <a:r>
              <a:rPr lang="ru-RU" sz="4800" b="1" dirty="0">
                <a:solidFill>
                  <a:schemeClr val="tx1"/>
                </a:solidFill>
                <a:latin typeface="Arial"/>
                <a:ea typeface="+mn-ea"/>
                <a:cs typeface="Arial"/>
              </a:rPr>
              <a:t> </a:t>
            </a:r>
            <a:r>
              <a:rPr lang="ru-RU" sz="4800" b="1" dirty="0" smtClean="0">
                <a:solidFill>
                  <a:schemeClr val="tx1"/>
                </a:solidFill>
                <a:latin typeface="Arial"/>
                <a:ea typeface="+mn-ea"/>
                <a:cs typeface="Arial"/>
              </a:rPr>
              <a:t>    в светлых небесах</a:t>
            </a:r>
            <a:r>
              <a:rPr lang="en-US" sz="4800" b="1" dirty="0" smtClean="0">
                <a:solidFill>
                  <a:schemeClr val="tx1"/>
                </a:solidFill>
                <a:latin typeface="Arial"/>
                <a:ea typeface="+mn-ea"/>
                <a:cs typeface="Arial"/>
              </a:rPr>
              <a:t>,</a:t>
            </a:r>
            <a:endParaRPr lang="ru-RU" sz="4800" b="1" dirty="0" smtClean="0">
              <a:solidFill>
                <a:schemeClr val="tx1"/>
              </a:solidFill>
              <a:latin typeface="Arial"/>
              <a:ea typeface="+mn-ea"/>
              <a:cs typeface="Arial"/>
            </a:endParaRPr>
          </a:p>
          <a:p>
            <a:pPr algn="l" defTabSz="685800">
              <a:spcBef>
                <a:spcPts val="1350"/>
              </a:spcBef>
              <a:buClr>
                <a:srgbClr val="595959"/>
              </a:buClr>
            </a:pPr>
            <a:r>
              <a:rPr lang="ru-RU" sz="4800" b="1" dirty="0" smtClean="0">
                <a:solidFill>
                  <a:schemeClr val="tx1"/>
                </a:solidFill>
                <a:latin typeface="Arial"/>
                <a:ea typeface="+mn-ea"/>
                <a:cs typeface="Arial"/>
              </a:rPr>
              <a:t>Ради нас</a:t>
            </a:r>
            <a:r>
              <a:rPr lang="en-US" sz="4800" b="1" dirty="0" smtClean="0">
                <a:solidFill>
                  <a:schemeClr val="tx1"/>
                </a:solidFill>
                <a:latin typeface="Arial"/>
                <a:ea typeface="+mn-ea"/>
                <a:cs typeface="Arial"/>
              </a:rPr>
              <a:t>, </a:t>
            </a:r>
            <a:r>
              <a:rPr lang="ru-RU" sz="4800" b="1" dirty="0" smtClean="0">
                <a:solidFill>
                  <a:schemeClr val="tx1"/>
                </a:solidFill>
                <a:latin typeface="Arial"/>
                <a:ea typeface="+mn-ea"/>
                <a:cs typeface="Arial"/>
              </a:rPr>
              <a:t>несчастных</a:t>
            </a:r>
            <a:r>
              <a:rPr lang="en-US" sz="4800" b="1" dirty="0" smtClean="0">
                <a:solidFill>
                  <a:schemeClr val="tx1"/>
                </a:solidFill>
                <a:latin typeface="Arial"/>
                <a:ea typeface="+mn-ea"/>
                <a:cs typeface="Arial"/>
              </a:rPr>
              <a:t>,</a:t>
            </a:r>
            <a:endParaRPr lang="ru-RU" sz="4800" b="1" dirty="0" smtClean="0">
              <a:solidFill>
                <a:schemeClr val="tx1"/>
              </a:solidFill>
              <a:latin typeface="Arial"/>
              <a:ea typeface="+mn-ea"/>
              <a:cs typeface="Arial"/>
            </a:endParaRPr>
          </a:p>
          <a:p>
            <a:pPr algn="l" defTabSz="685800">
              <a:spcBef>
                <a:spcPts val="1350"/>
              </a:spcBef>
              <a:buClr>
                <a:srgbClr val="595959"/>
              </a:buClr>
            </a:pPr>
            <a:r>
              <a:rPr lang="ru-RU" sz="4800" b="1" dirty="0" smtClean="0">
                <a:solidFill>
                  <a:schemeClr val="tx1"/>
                </a:solidFill>
                <a:latin typeface="Arial"/>
                <a:ea typeface="+mn-ea"/>
                <a:cs typeface="Arial"/>
              </a:rPr>
              <a:t>      гибнущих в грехах</a:t>
            </a:r>
            <a:r>
              <a:rPr lang="en-US" sz="4800" b="1" dirty="0" smtClean="0">
                <a:solidFill>
                  <a:schemeClr val="tx1"/>
                </a:solidFill>
                <a:latin typeface="Arial"/>
                <a:ea typeface="+mn-ea"/>
                <a:cs typeface="Arial"/>
              </a:rPr>
              <a:t>,</a:t>
            </a:r>
            <a:endParaRPr lang="ru-RU" sz="4800" b="1" dirty="0" smtClean="0">
              <a:solidFill>
                <a:schemeClr val="tx1"/>
              </a:solidFill>
              <a:latin typeface="Arial"/>
              <a:ea typeface="+mn-ea"/>
              <a:cs typeface="Arial"/>
            </a:endParaRPr>
          </a:p>
          <a:p>
            <a:pPr algn="l" defTabSz="685800">
              <a:spcBef>
                <a:spcPts val="1350"/>
              </a:spcBef>
              <a:buClr>
                <a:srgbClr val="595959"/>
              </a:buClr>
            </a:pPr>
            <a:endParaRPr lang="ru-RU" sz="4000" b="1" dirty="0" smtClean="0">
              <a:solidFill>
                <a:schemeClr val="tx1"/>
              </a:solidFill>
              <a:latin typeface="Arial"/>
              <a:ea typeface="+mn-ea"/>
              <a:cs typeface="Arial"/>
            </a:endParaRPr>
          </a:p>
          <a:p>
            <a:pPr algn="l" defTabSz="685800">
              <a:spcBef>
                <a:spcPts val="1350"/>
              </a:spcBef>
              <a:buClr>
                <a:srgbClr val="595959"/>
              </a:buClr>
            </a:pPr>
            <a:endParaRPr lang="ru-RU" sz="4000" b="1" dirty="0" smtClean="0">
              <a:solidFill>
                <a:schemeClr val="tx1"/>
              </a:solidFill>
              <a:latin typeface="Arial"/>
              <a:ea typeface="+mn-ea"/>
              <a:cs typeface="Arial"/>
            </a:endParaRPr>
          </a:p>
          <a:p>
            <a:pPr algn="l" defTabSz="685800">
              <a:spcBef>
                <a:spcPts val="1350"/>
              </a:spcBef>
              <a:buClr>
                <a:srgbClr val="595959"/>
              </a:buClr>
            </a:pPr>
            <a:endParaRPr lang="ru-RU" sz="4400" b="1" dirty="0">
              <a:solidFill>
                <a:schemeClr val="tx1"/>
              </a:solidFill>
              <a:latin typeface="Arial"/>
              <a:ea typeface="+mn-ea"/>
              <a:cs typeface="Arial"/>
            </a:endParaRP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354196654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235129"/>
            <a:ext cx="6965879" cy="4327705"/>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С </a:t>
            </a:r>
            <a:r>
              <a:rPr kumimoji="0" lang="ru-RU" b="1" i="0" u="none" strike="noStrike" kern="0" cap="none" spc="0" normalizeH="0" baseline="0" noProof="0" dirty="0" err="1" smtClean="0">
                <a:ln>
                  <a:noFill/>
                </a:ln>
                <a:solidFill>
                  <a:srgbClr val="000000"/>
                </a:solidFill>
                <a:effectLst/>
                <a:uLnTx/>
                <a:uFillTx/>
                <a:latin typeface="Arial"/>
                <a:ea typeface="+mn-ea"/>
                <a:cs typeface="Arial"/>
                <a:sym typeface="Helvetica Neue"/>
              </a:rPr>
              <a:t>кровию</a:t>
            </a: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 </a:t>
            </a:r>
            <a:r>
              <a:rPr lang="ru-RU" b="1" dirty="0">
                <a:latin typeface="Arial"/>
                <a:ea typeface="+mn-ea"/>
                <a:cs typeface="Arial"/>
              </a:rPr>
              <a:t>С</a:t>
            </a:r>
            <a:r>
              <a:rPr kumimoji="0" lang="ru-RU" b="1" i="0" u="none" strike="noStrike" kern="0" cap="none" spc="0" normalizeH="0" baseline="0" noProof="0" dirty="0" err="1" smtClean="0">
                <a:ln>
                  <a:noFill/>
                </a:ln>
                <a:solidFill>
                  <a:srgbClr val="000000"/>
                </a:solidFill>
                <a:effectLst/>
                <a:uLnTx/>
                <a:uFillTx/>
                <a:latin typeface="Arial"/>
                <a:ea typeface="+mn-ea"/>
                <a:cs typeface="Arial"/>
                <a:sym typeface="Helvetica Neue"/>
              </a:rPr>
              <a:t>воею</a:t>
            </a: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 </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Ты туда вошёл</a:t>
            </a:r>
            <a:r>
              <a:rPr kumimoji="0" lang="en-US" b="1" i="0" u="none" strike="noStrike" kern="0" cap="none" spc="0" normalizeH="0" baseline="0" noProof="0" dirty="0" smtClean="0">
                <a:ln>
                  <a:noFill/>
                </a:ln>
                <a:solidFill>
                  <a:srgbClr val="000000"/>
                </a:solidFill>
                <a:effectLst/>
                <a:uLnTx/>
                <a:uFillTx/>
                <a:latin typeface="Arial"/>
                <a:ea typeface="+mn-ea"/>
                <a:cs typeface="Arial"/>
                <a:sym typeface="Helvetica Neue"/>
              </a:rPr>
              <a:t>,</a:t>
            </a:r>
            <a:endPar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endParaRP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Примирив с Отцом</a:t>
            </a:r>
            <a:r>
              <a:rPr kumimoji="0" lang="en-US" b="1" i="0" u="none" strike="noStrike" kern="0" cap="none" spc="0" normalizeH="0" baseline="0" noProof="0" dirty="0" smtClean="0">
                <a:ln>
                  <a:noFill/>
                </a:ln>
                <a:solidFill>
                  <a:srgbClr val="000000"/>
                </a:solidFill>
                <a:effectLst/>
                <a:uLnTx/>
                <a:uFillTx/>
                <a:latin typeface="Arial"/>
                <a:ea typeface="+mn-ea"/>
                <a:cs typeface="Arial"/>
                <a:sym typeface="Helvetica Neue"/>
              </a:rPr>
              <a:t>,</a:t>
            </a: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 Ты нас к Нему  </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lang="ru-RU" b="1" dirty="0">
                <a:latin typeface="Arial"/>
                <a:ea typeface="+mn-ea"/>
                <a:cs typeface="Arial"/>
              </a:rPr>
              <a:t> </a:t>
            </a:r>
            <a:r>
              <a:rPr lang="ru-RU" b="1" dirty="0" smtClean="0">
                <a:latin typeface="Arial"/>
                <a:ea typeface="+mn-ea"/>
                <a:cs typeface="Arial"/>
              </a:rPr>
              <a:t>                     </a:t>
            </a: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привёл</a:t>
            </a:r>
            <a:r>
              <a:rPr kumimoji="0" lang="en-US" b="1" i="0" u="none" strike="noStrike" kern="0" cap="none" spc="0" normalizeH="0" baseline="0" noProof="0" dirty="0" smtClean="0">
                <a:ln>
                  <a:noFill/>
                </a:ln>
                <a:solidFill>
                  <a:srgbClr val="000000"/>
                </a:solidFill>
                <a:effectLst/>
                <a:uLnTx/>
                <a:uFillTx/>
                <a:latin typeface="Arial"/>
                <a:ea typeface="+mn-ea"/>
                <a:cs typeface="Arial"/>
                <a:sym typeface="Helvetica Neue"/>
              </a:rPr>
              <a:t>.</a:t>
            </a:r>
            <a:endPar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endParaRP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endPar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endParaRP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endPar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endParaRP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endParaRPr kumimoji="0" lang="ru-RU" b="1" i="0" u="none" strike="noStrike" kern="0" cap="none" spc="0" normalizeH="0" baseline="0" noProof="0" dirty="0">
              <a:ln>
                <a:noFill/>
              </a:ln>
              <a:solidFill>
                <a:srgbClr val="000000"/>
              </a:solidFill>
              <a:effectLst/>
              <a:uLnTx/>
              <a:uFillTx/>
              <a:latin typeface="Arial"/>
              <a:ea typeface="+mn-ea"/>
              <a:cs typeface="Arial"/>
              <a:sym typeface="Helvetica Neue"/>
            </a:endParaRP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endParaRPr kumimoji="0" lang="ru-RU" b="1" i="0" u="none" strike="noStrike" kern="0" cap="none" spc="0" normalizeH="0" baseline="0" noProof="0" dirty="0">
              <a:ln>
                <a:noFill/>
              </a:ln>
              <a:solidFill>
                <a:srgbClr val="000000"/>
              </a:solidFill>
              <a:effectLst/>
              <a:uLnTx/>
              <a:uFillTx/>
              <a:latin typeface="Arial"/>
              <a:cs typeface="Arial"/>
              <a:sym typeface="Helvetica Neue"/>
            </a:endParaRPr>
          </a:p>
        </p:txBody>
      </p:sp>
    </p:spTree>
    <p:extLst>
      <p:ext uri="{BB962C8B-B14F-4D97-AF65-F5344CB8AC3E}">
        <p14:creationId xmlns:p14="http://schemas.microsoft.com/office/powerpoint/2010/main" val="135675898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436690" y="227036"/>
            <a:ext cx="8780074" cy="3684245"/>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b="1" dirty="0" smtClean="0">
                <a:solidFill>
                  <a:schemeClr val="tx1"/>
                </a:solidFill>
                <a:latin typeface="Arial"/>
                <a:ea typeface="+mn-ea"/>
                <a:cs typeface="Arial"/>
              </a:rPr>
              <a:t>Ныне поднимаем </a:t>
            </a:r>
          </a:p>
          <a:p>
            <a:pPr algn="l" defTabSz="685800">
              <a:spcBef>
                <a:spcPts val="1350"/>
              </a:spcBef>
              <a:buClr>
                <a:srgbClr val="595959"/>
              </a:buClr>
            </a:pPr>
            <a:r>
              <a:rPr lang="ru-RU" b="1" dirty="0">
                <a:solidFill>
                  <a:schemeClr val="tx1"/>
                </a:solidFill>
                <a:latin typeface="Arial"/>
                <a:ea typeface="+mn-ea"/>
                <a:cs typeface="Arial"/>
              </a:rPr>
              <a:t> </a:t>
            </a:r>
            <a:r>
              <a:rPr lang="ru-RU" b="1" dirty="0" smtClean="0">
                <a:solidFill>
                  <a:schemeClr val="tx1"/>
                </a:solidFill>
                <a:latin typeface="Arial"/>
                <a:ea typeface="+mn-ea"/>
                <a:cs typeface="Arial"/>
              </a:rPr>
              <a:t>       взор наш к небесам</a:t>
            </a:r>
            <a:r>
              <a:rPr lang="en-US" b="1" dirty="0" smtClean="0">
                <a:solidFill>
                  <a:schemeClr val="tx1"/>
                </a:solidFill>
                <a:latin typeface="Arial"/>
                <a:ea typeface="+mn-ea"/>
                <a:cs typeface="Arial"/>
              </a:rPr>
              <a:t>,</a:t>
            </a:r>
            <a:endParaRPr lang="ru-RU" b="1" dirty="0" smtClean="0">
              <a:solidFill>
                <a:schemeClr val="tx1"/>
              </a:solidFill>
              <a:latin typeface="Arial"/>
              <a:ea typeface="+mn-ea"/>
              <a:cs typeface="Arial"/>
            </a:endParaRPr>
          </a:p>
          <a:p>
            <a:pPr algn="l" defTabSz="685800">
              <a:spcBef>
                <a:spcPts val="1350"/>
              </a:spcBef>
              <a:buClr>
                <a:srgbClr val="595959"/>
              </a:buClr>
            </a:pPr>
            <a:r>
              <a:rPr lang="ru-RU" b="1" dirty="0" smtClean="0">
                <a:solidFill>
                  <a:schemeClr val="tx1"/>
                </a:solidFill>
                <a:latin typeface="Arial"/>
                <a:ea typeface="+mn-ea"/>
                <a:cs typeface="Arial"/>
              </a:rPr>
              <a:t>Ты Первосвященник</a:t>
            </a:r>
            <a:r>
              <a:rPr lang="en-US" b="1" dirty="0" smtClean="0">
                <a:solidFill>
                  <a:schemeClr val="tx1"/>
                </a:solidFill>
                <a:latin typeface="Arial"/>
                <a:ea typeface="+mn-ea"/>
                <a:cs typeface="Arial"/>
              </a:rPr>
              <a:t>,</a:t>
            </a:r>
            <a:endParaRPr lang="ru-RU" b="1" dirty="0" smtClean="0">
              <a:solidFill>
                <a:schemeClr val="tx1"/>
              </a:solidFill>
              <a:latin typeface="Arial"/>
              <a:ea typeface="+mn-ea"/>
              <a:cs typeface="Arial"/>
            </a:endParaRPr>
          </a:p>
          <a:p>
            <a:pPr algn="l" defTabSz="685800">
              <a:spcBef>
                <a:spcPts val="1350"/>
              </a:spcBef>
              <a:buClr>
                <a:srgbClr val="595959"/>
              </a:buClr>
            </a:pPr>
            <a:r>
              <a:rPr lang="ru-RU" b="1" dirty="0">
                <a:solidFill>
                  <a:schemeClr val="tx1"/>
                </a:solidFill>
                <a:latin typeface="Arial"/>
                <a:ea typeface="+mn-ea"/>
                <a:cs typeface="Arial"/>
              </a:rPr>
              <a:t> </a:t>
            </a:r>
            <a:r>
              <a:rPr lang="ru-RU" b="1" dirty="0" smtClean="0">
                <a:solidFill>
                  <a:schemeClr val="tx1"/>
                </a:solidFill>
                <a:latin typeface="Arial"/>
                <a:ea typeface="+mn-ea"/>
                <a:cs typeface="Arial"/>
              </a:rPr>
              <a:t>            наш Ходатай там.</a:t>
            </a:r>
          </a:p>
        </p:txBody>
      </p:sp>
    </p:spTree>
    <p:extLst>
      <p:ext uri="{BB962C8B-B14F-4D97-AF65-F5344CB8AC3E}">
        <p14:creationId xmlns:p14="http://schemas.microsoft.com/office/powerpoint/2010/main" val="211723566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436690" y="227036"/>
            <a:ext cx="8780074" cy="3684245"/>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В скинии небесной </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lang="ru-RU" b="1" dirty="0">
                <a:latin typeface="Arial"/>
                <a:ea typeface="+mn-ea"/>
                <a:cs typeface="Arial"/>
              </a:rPr>
              <a:t> </a:t>
            </a:r>
            <a:r>
              <a:rPr lang="ru-RU" b="1" dirty="0" smtClean="0">
                <a:latin typeface="Arial"/>
                <a:ea typeface="+mn-ea"/>
                <a:cs typeface="Arial"/>
              </a:rPr>
              <a:t>    </a:t>
            </a: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служишь пред</a:t>
            </a:r>
            <a:r>
              <a:rPr kumimoji="0" lang="ru-RU" b="1" i="0" u="none" strike="noStrike" kern="0" cap="none" spc="0" normalizeH="0" noProof="0" dirty="0" smtClean="0">
                <a:ln>
                  <a:noFill/>
                </a:ln>
                <a:solidFill>
                  <a:srgbClr val="000000"/>
                </a:solidFill>
                <a:effectLst/>
                <a:uLnTx/>
                <a:uFillTx/>
                <a:latin typeface="Arial"/>
                <a:ea typeface="+mn-ea"/>
                <a:cs typeface="Arial"/>
                <a:sym typeface="Helvetica Neue"/>
              </a:rPr>
              <a:t> </a:t>
            </a: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Отцом</a:t>
            </a:r>
            <a:r>
              <a:rPr kumimoji="0" lang="en-US" b="1" i="0" u="none" strike="noStrike" kern="0" cap="none" spc="0" normalizeH="0" baseline="0" noProof="0" dirty="0" smtClean="0">
                <a:ln>
                  <a:noFill/>
                </a:ln>
                <a:solidFill>
                  <a:srgbClr val="000000"/>
                </a:solidFill>
                <a:effectLst/>
                <a:uLnTx/>
                <a:uFillTx/>
                <a:latin typeface="Arial"/>
                <a:ea typeface="+mn-ea"/>
                <a:cs typeface="Arial"/>
                <a:sym typeface="Helvetica Neue"/>
              </a:rPr>
              <a:t>,</a:t>
            </a:r>
            <a:endPar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endParaRP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Ты заступник наш пред       </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lang="ru-RU" b="1" dirty="0">
                <a:latin typeface="Arial"/>
                <a:ea typeface="+mn-ea"/>
                <a:cs typeface="Arial"/>
              </a:rPr>
              <a:t> </a:t>
            </a:r>
            <a:r>
              <a:rPr lang="ru-RU" b="1" dirty="0" smtClean="0">
                <a:latin typeface="Arial"/>
                <a:ea typeface="+mn-ea"/>
                <a:cs typeface="Arial"/>
              </a:rPr>
              <a:t>               </a:t>
            </a: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Божиим</a:t>
            </a:r>
            <a:r>
              <a:rPr kumimoji="0" lang="ru-RU" b="1" i="0" u="none" strike="noStrike" kern="0" cap="none" spc="0" normalizeH="0" noProof="0" dirty="0" smtClean="0">
                <a:ln>
                  <a:noFill/>
                </a:ln>
                <a:solidFill>
                  <a:srgbClr val="000000"/>
                </a:solidFill>
                <a:effectLst/>
                <a:uLnTx/>
                <a:uFillTx/>
                <a:latin typeface="Arial"/>
                <a:ea typeface="+mn-ea"/>
                <a:cs typeface="Arial"/>
                <a:sym typeface="Helvetica Neue"/>
              </a:rPr>
              <a:t> </a:t>
            </a: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лицом.</a:t>
            </a:r>
            <a:endParaRPr kumimoji="0" lang="ru-RU" b="1" i="0" u="none" strike="noStrike" kern="0" cap="none" spc="0" normalizeH="0" baseline="0" noProof="0" dirty="0">
              <a:ln>
                <a:noFill/>
              </a:ln>
              <a:solidFill>
                <a:srgbClr val="000000"/>
              </a:solidFill>
              <a:effectLst/>
              <a:uLnTx/>
              <a:uFillTx/>
              <a:latin typeface="Arial"/>
              <a:cs typeface="Arial"/>
              <a:sym typeface="Helvetica Neue"/>
            </a:endParaRPr>
          </a:p>
        </p:txBody>
      </p:sp>
    </p:spTree>
    <p:extLst>
      <p:ext uri="{BB962C8B-B14F-4D97-AF65-F5344CB8AC3E}">
        <p14:creationId xmlns:p14="http://schemas.microsoft.com/office/powerpoint/2010/main" val="36717630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0" y="-17676"/>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1961322" y="480774"/>
            <a:ext cx="7182680" cy="419962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fontScale="925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b="1" dirty="0" smtClean="0">
                <a:solidFill>
                  <a:schemeClr val="tx1"/>
                </a:solidFill>
                <a:latin typeface="Arial"/>
                <a:ea typeface="+mn-ea"/>
                <a:cs typeface="Arial"/>
              </a:rPr>
              <a:t>Ждём Тебя давно мы                    </a:t>
            </a:r>
          </a:p>
          <a:p>
            <a:pPr algn="l" defTabSz="685800">
              <a:spcBef>
                <a:spcPts val="1350"/>
              </a:spcBef>
              <a:buClr>
                <a:srgbClr val="595959"/>
              </a:buClr>
            </a:pPr>
            <a:r>
              <a:rPr lang="ru-RU" b="1" dirty="0" smtClean="0">
                <a:solidFill>
                  <a:schemeClr val="tx1"/>
                </a:solidFill>
                <a:latin typeface="Arial"/>
                <a:ea typeface="+mn-ea"/>
                <a:cs typeface="Arial"/>
              </a:rPr>
              <a:t>            с верою</a:t>
            </a:r>
            <a:r>
              <a:rPr lang="ru-RU" b="1" dirty="0">
                <a:solidFill>
                  <a:schemeClr val="tx1"/>
                </a:solidFill>
                <a:latin typeface="Arial"/>
                <a:ea typeface="+mn-ea"/>
                <a:cs typeface="Arial"/>
              </a:rPr>
              <a:t> </a:t>
            </a:r>
            <a:r>
              <a:rPr lang="ru-RU" b="1" dirty="0" smtClean="0">
                <a:solidFill>
                  <a:schemeClr val="tx1"/>
                </a:solidFill>
                <a:latin typeface="Arial"/>
                <a:ea typeface="+mn-ea"/>
                <a:cs typeface="Arial"/>
              </a:rPr>
              <a:t>живой</a:t>
            </a:r>
            <a:r>
              <a:rPr lang="en-US" b="1" dirty="0" smtClean="0">
                <a:solidFill>
                  <a:schemeClr val="tx1"/>
                </a:solidFill>
                <a:latin typeface="Arial"/>
                <a:ea typeface="+mn-ea"/>
                <a:cs typeface="Arial"/>
              </a:rPr>
              <a:t>,</a:t>
            </a:r>
            <a:endParaRPr lang="ru-RU" b="1" dirty="0" smtClean="0">
              <a:solidFill>
                <a:schemeClr val="tx1"/>
              </a:solidFill>
              <a:latin typeface="Arial"/>
              <a:ea typeface="+mn-ea"/>
              <a:cs typeface="Arial"/>
            </a:endParaRPr>
          </a:p>
          <a:p>
            <a:pPr algn="l" defTabSz="685800">
              <a:spcBef>
                <a:spcPts val="1350"/>
              </a:spcBef>
              <a:buClr>
                <a:srgbClr val="595959"/>
              </a:buClr>
            </a:pPr>
            <a:r>
              <a:rPr lang="ru-RU" b="1" dirty="0" smtClean="0">
                <a:solidFill>
                  <a:schemeClr val="tx1"/>
                </a:solidFill>
                <a:latin typeface="Arial"/>
                <a:ea typeface="+mn-ea"/>
                <a:cs typeface="Arial"/>
              </a:rPr>
              <a:t>Чтобы принял Ты нас </a:t>
            </a:r>
          </a:p>
          <a:p>
            <a:pPr algn="l" defTabSz="685800">
              <a:spcBef>
                <a:spcPts val="1350"/>
              </a:spcBef>
              <a:buClr>
                <a:srgbClr val="595959"/>
              </a:buClr>
            </a:pPr>
            <a:r>
              <a:rPr lang="ru-RU" b="1" dirty="0">
                <a:solidFill>
                  <a:schemeClr val="tx1"/>
                </a:solidFill>
                <a:latin typeface="Arial"/>
                <a:ea typeface="+mn-ea"/>
                <a:cs typeface="Arial"/>
              </a:rPr>
              <a:t> </a:t>
            </a:r>
            <a:r>
              <a:rPr lang="ru-RU" b="1" dirty="0" smtClean="0">
                <a:solidFill>
                  <a:schemeClr val="tx1"/>
                </a:solidFill>
                <a:latin typeface="Arial"/>
                <a:ea typeface="+mn-ea"/>
                <a:cs typeface="Arial"/>
              </a:rPr>
              <a:t>   в дом</a:t>
            </a:r>
            <a:r>
              <a:rPr lang="ru-RU" b="1" dirty="0">
                <a:solidFill>
                  <a:schemeClr val="tx1"/>
                </a:solidFill>
                <a:latin typeface="Arial"/>
                <a:ea typeface="+mn-ea"/>
                <a:cs typeface="Arial"/>
              </a:rPr>
              <a:t> </a:t>
            </a:r>
            <a:r>
              <a:rPr lang="ru-RU" b="1" dirty="0" smtClean="0">
                <a:solidFill>
                  <a:schemeClr val="tx1"/>
                </a:solidFill>
                <a:latin typeface="Arial"/>
                <a:ea typeface="+mn-ea"/>
                <a:cs typeface="Arial"/>
              </a:rPr>
              <a:t>Отца родной</a:t>
            </a:r>
            <a:r>
              <a:rPr lang="en-US" b="1" dirty="0" smtClean="0">
                <a:solidFill>
                  <a:schemeClr val="tx1"/>
                </a:solidFill>
                <a:latin typeface="Arial"/>
                <a:ea typeface="+mn-ea"/>
                <a:cs typeface="Arial"/>
              </a:rPr>
              <a:t>;</a:t>
            </a:r>
            <a:endParaRPr lang="ru-RU" b="1" dirty="0" smtClean="0">
              <a:solidFill>
                <a:schemeClr val="tx1"/>
              </a:solidFill>
              <a:latin typeface="Arial"/>
              <a:ea typeface="+mn-ea"/>
              <a:cs typeface="Arial"/>
            </a:endParaRP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343540150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1894114" y="457200"/>
            <a:ext cx="7184573" cy="4223202"/>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Все страданья наши </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lang="ru-RU" b="1" dirty="0">
                <a:latin typeface="Arial"/>
                <a:ea typeface="+mn-ea"/>
                <a:cs typeface="Arial"/>
              </a:rPr>
              <a:t> </a:t>
            </a:r>
            <a:r>
              <a:rPr lang="ru-RU" b="1" dirty="0" smtClean="0">
                <a:latin typeface="Arial"/>
                <a:ea typeface="+mn-ea"/>
                <a:cs typeface="Arial"/>
              </a:rPr>
              <a:t>       </a:t>
            </a: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кончатся</a:t>
            </a:r>
            <a:r>
              <a:rPr lang="ru-RU" b="1" dirty="0" smtClean="0">
                <a:latin typeface="Arial"/>
                <a:ea typeface="+mn-ea"/>
                <a:cs typeface="Arial"/>
              </a:rPr>
              <a:t> </a:t>
            </a: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тогда</a:t>
            </a:r>
            <a:r>
              <a:rPr kumimoji="0" lang="en-US" b="1" i="0" u="none" strike="noStrike" kern="0" cap="none" spc="0" normalizeH="0" baseline="0" noProof="0" dirty="0" smtClean="0">
                <a:ln>
                  <a:noFill/>
                </a:ln>
                <a:solidFill>
                  <a:srgbClr val="000000"/>
                </a:solidFill>
                <a:effectLst/>
                <a:uLnTx/>
                <a:uFillTx/>
                <a:latin typeface="Arial"/>
                <a:ea typeface="+mn-ea"/>
                <a:cs typeface="Arial"/>
                <a:sym typeface="Helvetica Neue"/>
              </a:rPr>
              <a:t>,</a:t>
            </a:r>
            <a:endPar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endParaRP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И в небесной славе</a:t>
            </a:r>
            <a:r>
              <a:rPr kumimoji="0" lang="en-US" b="1" i="0" u="none" strike="noStrike" kern="0" cap="none" spc="0" normalizeH="0" baseline="0" noProof="0" dirty="0" smtClean="0">
                <a:ln>
                  <a:noFill/>
                </a:ln>
                <a:solidFill>
                  <a:srgbClr val="000000"/>
                </a:solidFill>
                <a:effectLst/>
                <a:uLnTx/>
                <a:uFillTx/>
                <a:latin typeface="Arial"/>
                <a:ea typeface="+mn-ea"/>
                <a:cs typeface="Arial"/>
                <a:sym typeface="Helvetica Neue"/>
              </a:rPr>
              <a:t> </a:t>
            </a:r>
            <a:endPar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endParaRP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lang="ru-RU" b="1" dirty="0">
                <a:latin typeface="Arial"/>
                <a:ea typeface="+mn-ea"/>
                <a:cs typeface="Arial"/>
              </a:rPr>
              <a:t> </a:t>
            </a:r>
            <a:r>
              <a:rPr lang="ru-RU" b="1" dirty="0" smtClean="0">
                <a:latin typeface="Arial"/>
                <a:ea typeface="+mn-ea"/>
                <a:cs typeface="Arial"/>
              </a:rPr>
              <a:t>      </a:t>
            </a: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будем</a:t>
            </a:r>
            <a:r>
              <a:rPr lang="ru-RU" b="1" dirty="0" smtClean="0">
                <a:latin typeface="Arial"/>
                <a:ea typeface="+mn-ea"/>
                <a:cs typeface="Arial"/>
              </a:rPr>
              <a:t> </a:t>
            </a:r>
            <a:r>
              <a:rPr kumimoji="0" lang="ru-RU" b="1" i="0" u="none" strike="noStrike" kern="0" cap="none" spc="0" normalizeH="0" baseline="0" noProof="0" dirty="0" smtClean="0">
                <a:ln>
                  <a:noFill/>
                </a:ln>
                <a:solidFill>
                  <a:srgbClr val="000000"/>
                </a:solidFill>
                <a:effectLst/>
                <a:uLnTx/>
                <a:uFillTx/>
                <a:latin typeface="Arial"/>
                <a:ea typeface="+mn-ea"/>
                <a:cs typeface="Arial"/>
                <a:sym typeface="Helvetica Neue"/>
              </a:rPr>
              <a:t>навсегда</a:t>
            </a:r>
            <a:r>
              <a:rPr kumimoji="0" lang="en-US" b="1" i="0" u="none" strike="noStrike" kern="0" cap="none" spc="0" normalizeH="0" baseline="0" noProof="0" dirty="0" smtClean="0">
                <a:ln>
                  <a:noFill/>
                </a:ln>
                <a:solidFill>
                  <a:srgbClr val="000000"/>
                </a:solidFill>
                <a:effectLst/>
                <a:uLnTx/>
                <a:uFillTx/>
                <a:latin typeface="Arial"/>
                <a:ea typeface="+mn-ea"/>
                <a:cs typeface="Arial"/>
                <a:sym typeface="Helvetica Neue"/>
              </a:rPr>
              <a:t>.</a:t>
            </a:r>
            <a:endParaRPr kumimoji="0" lang="ru-RU" b="1" i="0" u="none" strike="noStrike" kern="0" cap="none" spc="0" normalizeH="0" baseline="0" noProof="0" dirty="0">
              <a:ln>
                <a:noFill/>
              </a:ln>
              <a:solidFill>
                <a:srgbClr val="000000"/>
              </a:solidFill>
              <a:effectLst/>
              <a:uLnTx/>
              <a:uFillTx/>
              <a:latin typeface="Arial"/>
              <a:ea typeface="+mn-ea"/>
              <a:cs typeface="Arial"/>
              <a:sym typeface="Helvetica Neue"/>
            </a:endParaRP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endParaRPr kumimoji="0" lang="ru-RU" sz="2475" b="1" i="0" u="none" strike="noStrike" kern="0" cap="none" spc="0" normalizeH="0" baseline="0" noProof="0" dirty="0">
              <a:ln>
                <a:noFill/>
              </a:ln>
              <a:solidFill>
                <a:srgbClr val="000000"/>
              </a:solidFill>
              <a:effectLst/>
              <a:uLnTx/>
              <a:uFillTx/>
              <a:latin typeface="Arial"/>
              <a:cs typeface="Arial"/>
              <a:sym typeface="Helvetica Neue"/>
            </a:endParaRPr>
          </a:p>
        </p:txBody>
      </p:sp>
    </p:spTree>
    <p:extLst>
      <p:ext uri="{BB962C8B-B14F-4D97-AF65-F5344CB8AC3E}">
        <p14:creationId xmlns:p14="http://schemas.microsoft.com/office/powerpoint/2010/main" val="3321733346"/>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1073</TotalTime>
  <Words>177</Words>
  <Application>Microsoft Office PowerPoint</Application>
  <PresentationFormat>Экран (16:9)</PresentationFormat>
  <Paragraphs>45</Paragraphs>
  <Slides>11</Slides>
  <Notes>11</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11</vt:i4>
      </vt:variant>
    </vt:vector>
  </HeadingPairs>
  <TitlesOfParts>
    <vt:vector size="22" baseType="lpstr">
      <vt:lpstr>Adobe Garamond Pro</vt:lpstr>
      <vt:lpstr>Arial</vt:lpstr>
      <vt:lpstr>Avenir Next Condensed Demi Bold</vt:lpstr>
      <vt:lpstr>Avenir Next Condensed Regular</vt:lpstr>
      <vt:lpstr>Calibri</vt:lpstr>
      <vt:lpstr>Helvetica Light</vt:lpstr>
      <vt:lpstr>Helvetica Neue</vt:lpstr>
      <vt:lpstr>Helvetica Neue Light</vt:lpstr>
      <vt:lpstr>Helvetica Neue Medium</vt:lpstr>
      <vt:lpstr>Times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Терзи</dc:creator>
  <cp:lastModifiedBy>Анна</cp:lastModifiedBy>
  <cp:revision>90</cp:revision>
  <dcterms:modified xsi:type="dcterms:W3CDTF">2020-10-19T05:42:04Z</dcterms:modified>
</cp:coreProperties>
</file>