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2" r:id="rId5"/>
    <p:sldId id="274" r:id="rId6"/>
    <p:sldId id="273" r:id="rId7"/>
    <p:sldId id="275"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6"/>
    <p:restoredTop sz="75172" autoAdjust="0"/>
  </p:normalViewPr>
  <p:slideViewPr>
    <p:cSldViewPr snapToGrid="0" snapToObjects="1">
      <p:cViewPr varScale="1">
        <p:scale>
          <a:sx n="97" d="100"/>
          <a:sy n="97" d="100"/>
        </p:scale>
        <p:origin x="1464"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37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7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761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502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312252" y="604680"/>
            <a:ext cx="7794558"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ru-RU" sz="5200" dirty="0">
                <a:solidFill>
                  <a:srgbClr val="02243A"/>
                </a:solidFill>
                <a:latin typeface="Arial" panose="020B0604020202020204" pitchFamily="34" charset="0"/>
                <a:cs typeface="Arial" panose="020B0604020202020204" pitchFamily="34" charset="0"/>
              </a:rPr>
              <a:t>Господь во святом Своём храме</a:t>
            </a:r>
            <a:endParaRPr lang="en-US" sz="520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70330" y="372811"/>
            <a:ext cx="8746434" cy="388113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200" b="1" spc="-150" dirty="0">
                <a:solidFill>
                  <a:srgbClr val="0D1A2A"/>
                </a:solidFill>
                <a:latin typeface="Arial" panose="020B0604020202020204" pitchFamily="34" charset="0"/>
                <a:cs typeface="Arial" panose="020B0604020202020204" pitchFamily="34" charset="0"/>
              </a:rPr>
              <a:t>Господь во святом Своём храме</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Открыл мне чертоги любви, </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Простил, исцелил мои раны </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И новую жизнь подарил!</a:t>
            </a:r>
          </a:p>
          <a:p>
            <a:pPr algn="l" defTabSz="685800">
              <a:spcBef>
                <a:spcPts val="1350"/>
              </a:spcBef>
              <a:buClr>
                <a:srgbClr val="595959"/>
              </a:buClr>
            </a:pPr>
            <a:endParaRPr lang="ru-RU" sz="42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66301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rgbClr val="0D1A2A"/>
                </a:solidFill>
                <a:latin typeface="Arial"/>
                <a:ea typeface="+mn-ea"/>
                <a:cs typeface="Arial"/>
              </a:rPr>
              <a:t>Припев: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Спасён, прощен,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Искуплен я кровью Христа!</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Пусть льется хвалой </a:t>
            </a:r>
          </a:p>
          <a:p>
            <a:pPr algn="l">
              <a:lnSpc>
                <a:spcPct val="120000"/>
              </a:lnSpc>
            </a:pPr>
            <a:r>
              <a:rPr lang="ru-RU" sz="4900" b="1" spc="-150" dirty="0">
                <a:solidFill>
                  <a:srgbClr val="0D1A2A"/>
                </a:solidFill>
                <a:latin typeface="Arial" panose="020B0604020202020204" pitchFamily="34" charset="0"/>
                <a:cs typeface="Arial" panose="020B0604020202020204" pitchFamily="34" charset="0"/>
              </a:rPr>
              <a:t>                                моё пенье,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Навеки я Божье дитя.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54934" y="227036"/>
            <a:ext cx="9046875" cy="419987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От ранней зари до заката </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Я вижу деянье Творца, </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И ночью я чувствую рядом Хранящую руку Отца.</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3679469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66301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rgbClr val="0D1A2A"/>
                </a:solidFill>
                <a:latin typeface="Arial"/>
                <a:ea typeface="+mn-ea"/>
                <a:cs typeface="Arial"/>
              </a:rPr>
              <a:t>Припев: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Спасён, прощен,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Искуплен я кровью Христа!</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Пусть льется хвалой </a:t>
            </a:r>
          </a:p>
          <a:p>
            <a:pPr algn="l">
              <a:lnSpc>
                <a:spcPct val="120000"/>
              </a:lnSpc>
            </a:pPr>
            <a:r>
              <a:rPr lang="ru-RU" sz="4900" b="1" spc="-150" dirty="0">
                <a:solidFill>
                  <a:srgbClr val="0D1A2A"/>
                </a:solidFill>
                <a:latin typeface="Arial" panose="020B0604020202020204" pitchFamily="34" charset="0"/>
                <a:cs typeface="Arial" panose="020B0604020202020204" pitchFamily="34" charset="0"/>
              </a:rPr>
              <a:t>                                моё пенье,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Навеки я Божье дитя.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3936002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94690" y="227036"/>
            <a:ext cx="8649310" cy="359027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Однажды во всей Своей славе</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Предстанет Господь предо мной!</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Болезни и горя не станет </a:t>
            </a:r>
          </a:p>
          <a:p>
            <a:pPr algn="l">
              <a:lnSpc>
                <a:spcPct val="150000"/>
              </a:lnSpc>
            </a:pPr>
            <a:r>
              <a:rPr lang="ru-RU" sz="4200" b="1" spc="-150" dirty="0">
                <a:solidFill>
                  <a:srgbClr val="0D1A2A"/>
                </a:solidFill>
                <a:latin typeface="Arial" panose="020B0604020202020204" pitchFamily="34" charset="0"/>
                <a:cs typeface="Arial" panose="020B0604020202020204" pitchFamily="34" charset="0"/>
              </a:rPr>
              <a:t>В том Царстве, где вечный покой!</a:t>
            </a: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36629253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66301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rgbClr val="0D1A2A"/>
                </a:solidFill>
                <a:latin typeface="Arial"/>
                <a:ea typeface="+mn-ea"/>
                <a:cs typeface="Arial"/>
              </a:rPr>
              <a:t>Припев: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Спасён, прощен,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Искуплен я кровью Христа!</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Пусть льется хвалой </a:t>
            </a:r>
          </a:p>
          <a:p>
            <a:pPr algn="l">
              <a:lnSpc>
                <a:spcPct val="120000"/>
              </a:lnSpc>
            </a:pPr>
            <a:r>
              <a:rPr lang="ru-RU" sz="4900" b="1" spc="-150" dirty="0">
                <a:solidFill>
                  <a:srgbClr val="0D1A2A"/>
                </a:solidFill>
                <a:latin typeface="Arial" panose="020B0604020202020204" pitchFamily="34" charset="0"/>
                <a:cs typeface="Arial" panose="020B0604020202020204" pitchFamily="34" charset="0"/>
              </a:rPr>
              <a:t>                                моё пенье, </a:t>
            </a:r>
          </a:p>
          <a:p>
            <a:pPr algn="l">
              <a:lnSpc>
                <a:spcPct val="150000"/>
              </a:lnSpc>
            </a:pPr>
            <a:r>
              <a:rPr lang="ru-RU" sz="4900" b="1" spc="-150" dirty="0">
                <a:solidFill>
                  <a:srgbClr val="0D1A2A"/>
                </a:solidFill>
                <a:latin typeface="Arial" panose="020B0604020202020204" pitchFamily="34" charset="0"/>
                <a:cs typeface="Arial" panose="020B0604020202020204" pitchFamily="34" charset="0"/>
              </a:rPr>
              <a:t>Навеки я Божье дитя.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91004571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1012</TotalTime>
  <Words>136</Words>
  <Application>Microsoft Macintosh PowerPoint</Application>
  <PresentationFormat>Экран (16:9)</PresentationFormat>
  <Paragraphs>30</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83</cp:revision>
  <dcterms:modified xsi:type="dcterms:W3CDTF">2020-10-22T19:01:05Z</dcterms:modified>
</cp:coreProperties>
</file>