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1040" r:id="rId2"/>
    <p:sldId id="1051" r:id="rId3"/>
    <p:sldId id="1052" r:id="rId4"/>
    <p:sldId id="1053" r:id="rId5"/>
    <p:sldId id="1054" r:id="rId6"/>
    <p:sldId id="1055" r:id="rId7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73" d="100"/>
          <a:sy n="73" d="100"/>
        </p:scale>
        <p:origin x="1266" y="54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1760" y="299638"/>
            <a:ext cx="6408712" cy="33239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Измученный жизнью суровой</a:t>
            </a:r>
            <a:endParaRPr lang="en-US" sz="7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632857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Измученный жизнью суровой,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раз я себе находил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глаголах предвечного Слова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 покоя и сил.</a:t>
            </a: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632857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дышат святые из звуки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Божественным чувством любви,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сердца тревожного муки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скоро смиряют они!</a:t>
            </a:r>
          </a:p>
        </p:txBody>
      </p:sp>
    </p:spTree>
    <p:extLst>
      <p:ext uri="{BB962C8B-B14F-4D97-AF65-F5344CB8AC3E}">
        <p14:creationId xmlns:p14="http://schemas.microsoft.com/office/powerpoint/2010/main" val="1304175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Здесь всё в животворной </a:t>
            </a:r>
            <a:endParaRPr lang="ru-RU" sz="44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картине</a:t>
            </a: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Описано Духом Святым: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глаголах предвечного Слова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 покоя и сил.</a:t>
            </a:r>
          </a:p>
        </p:txBody>
      </p:sp>
    </p:spTree>
    <p:extLst>
      <p:ext uri="{BB962C8B-B14F-4D97-AF65-F5344CB8AC3E}">
        <p14:creationId xmlns:p14="http://schemas.microsoft.com/office/powerpoint/2010/main" val="1748150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632857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сущего в мире значенье,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Причина, и цель, и конец,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вечного Сына рожденье,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крест, и терновый венец.</a:t>
            </a:r>
          </a:p>
        </p:txBody>
      </p:sp>
    </p:spTree>
    <p:extLst>
      <p:ext uri="{BB962C8B-B14F-4D97-AF65-F5344CB8AC3E}">
        <p14:creationId xmlns:p14="http://schemas.microsoft.com/office/powerpoint/2010/main" val="3826118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632857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сладко читать эти строки,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Читая, молиться в тиши,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плакать, и черпать уроки</a:t>
            </a:r>
          </a:p>
          <a:p>
            <a:pPr>
              <a:lnSpc>
                <a:spcPct val="150000"/>
              </a:lnSpc>
            </a:pPr>
            <a:r>
              <a:rPr lang="ru-RU" sz="4400" b="1" spc="-15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них для ума и души!</a:t>
            </a: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2183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8426</TotalTime>
  <Words>95</Words>
  <Application>Microsoft Office PowerPoint</Application>
  <PresentationFormat>Экран (4:3)</PresentationFormat>
  <Paragraphs>28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LenaV</cp:lastModifiedBy>
  <cp:revision>231</cp:revision>
  <dcterms:created xsi:type="dcterms:W3CDTF">2016-09-02T12:17:38Z</dcterms:created>
  <dcterms:modified xsi:type="dcterms:W3CDTF">2020-10-18T08:00:47Z</dcterms:modified>
</cp:coreProperties>
</file>