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69" r:id="rId3"/>
    <p:sldId id="277" r:id="rId4"/>
    <p:sldId id="267" r:id="rId5"/>
    <p:sldId id="284" r:id="rId6"/>
    <p:sldId id="280" r:id="rId7"/>
    <p:sldId id="281" r:id="rId8"/>
    <p:sldId id="282" r:id="rId9"/>
    <p:sldId id="283" r:id="rId10"/>
    <p:sldId id="285" r:id="rId11"/>
    <p:sldId id="286" r:id="rId12"/>
    <p:sldId id="287" r:id="rId13"/>
    <p:sldId id="288" r:id="rId14"/>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73" d="100"/>
          <a:sy n="73" d="100"/>
        </p:scale>
        <p:origin x="1362" y="5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045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35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526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96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04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049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76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63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914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036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Книга Богом мне дана</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459133"/>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Это всё прошло давно,</a:t>
            </a:r>
          </a:p>
          <a:p>
            <a:pPr algn="l" defTabSz="685800">
              <a:spcBef>
                <a:spcPts val="1350"/>
              </a:spcBef>
              <a:buClr>
                <a:srgbClr val="595959"/>
              </a:buClr>
            </a:pPr>
            <a:r>
              <a:rPr lang="ru-RU" sz="4400" b="1" dirty="0" smtClean="0">
                <a:solidFill>
                  <a:schemeClr val="tx1"/>
                </a:solidFill>
                <a:latin typeface="Arial"/>
                <a:ea typeface="+mn-ea"/>
                <a:cs typeface="Arial"/>
              </a:rPr>
              <a:t>Но как дорого оно,</a:t>
            </a:r>
          </a:p>
          <a:p>
            <a:pPr algn="l" defTabSz="685800">
              <a:spcBef>
                <a:spcPts val="1350"/>
              </a:spcBef>
              <a:buClr>
                <a:srgbClr val="595959"/>
              </a:buClr>
            </a:pPr>
            <a:r>
              <a:rPr lang="ru-RU" sz="4400" b="1" dirty="0" smtClean="0">
                <a:solidFill>
                  <a:schemeClr val="tx1"/>
                </a:solidFill>
                <a:latin typeface="Arial"/>
                <a:ea typeface="+mn-ea"/>
                <a:cs typeface="Arial"/>
              </a:rPr>
              <a:t>И святая книга –</a:t>
            </a:r>
          </a:p>
          <a:p>
            <a:pPr algn="l" defTabSz="685800">
              <a:spcBef>
                <a:spcPts val="1350"/>
              </a:spcBef>
              <a:buClr>
                <a:srgbClr val="595959"/>
              </a:buClr>
            </a:pPr>
            <a:r>
              <a:rPr lang="ru-RU" sz="4400" b="1" dirty="0" smtClean="0">
                <a:solidFill>
                  <a:schemeClr val="tx1"/>
                </a:solidFill>
                <a:latin typeface="Arial"/>
                <a:ea typeface="+mn-ea"/>
                <a:cs typeface="Arial"/>
              </a:rPr>
              <a:t>Свет мне на пути.</a:t>
            </a: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23867696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459133"/>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Слово Божие храню </a:t>
            </a:r>
          </a:p>
          <a:p>
            <a:pPr algn="l" defTabSz="685800">
              <a:spcBef>
                <a:spcPts val="1350"/>
              </a:spcBef>
              <a:buClr>
                <a:srgbClr val="595959"/>
              </a:buClr>
            </a:pPr>
            <a:r>
              <a:rPr lang="ru-RU" sz="4400" b="1" dirty="0" smtClean="0">
                <a:solidFill>
                  <a:schemeClr val="tx1"/>
                </a:solidFill>
                <a:latin typeface="Arial"/>
                <a:ea typeface="+mn-ea"/>
                <a:cs typeface="Arial"/>
              </a:rPr>
              <a:t>И Спасителя люблю,</a:t>
            </a:r>
          </a:p>
          <a:p>
            <a:pPr algn="l" defTabSz="685800">
              <a:spcBef>
                <a:spcPts val="1350"/>
              </a:spcBef>
              <a:buClr>
                <a:srgbClr val="595959"/>
              </a:buClr>
            </a:pPr>
            <a:r>
              <a:rPr lang="ru-RU" sz="4400" b="1" dirty="0" smtClean="0">
                <a:solidFill>
                  <a:schemeClr val="tx1"/>
                </a:solidFill>
                <a:latin typeface="Arial"/>
                <a:ea typeface="+mn-ea"/>
                <a:cs typeface="Arial"/>
              </a:rPr>
              <a:t>По стопам Его всегда</a:t>
            </a:r>
          </a:p>
          <a:p>
            <a:pPr algn="l" defTabSz="685800">
              <a:spcBef>
                <a:spcPts val="1350"/>
              </a:spcBef>
              <a:buClr>
                <a:srgbClr val="595959"/>
              </a:buClr>
            </a:pPr>
            <a:r>
              <a:rPr lang="ru-RU" sz="4400" b="1" dirty="0" smtClean="0">
                <a:solidFill>
                  <a:schemeClr val="tx1"/>
                </a:solidFill>
                <a:latin typeface="Arial"/>
                <a:ea typeface="+mn-ea"/>
                <a:cs typeface="Arial"/>
              </a:rPr>
              <a:t>Хочу идти.</a:t>
            </a: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449962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a:t>
            </a:r>
            <a:r>
              <a:rPr lang="ru-RU" sz="2800" b="1" dirty="0" smtClean="0">
                <a:solidFill>
                  <a:schemeClr val="tx1"/>
                </a:solidFill>
                <a:latin typeface="Arial"/>
                <a:ea typeface="+mn-ea"/>
                <a:cs typeface="Arial"/>
              </a:rPr>
              <a:t>:</a:t>
            </a:r>
          </a:p>
          <a:p>
            <a:pPr algn="l" defTabSz="685800">
              <a:buClr>
                <a:srgbClr val="595959"/>
              </a:buClr>
            </a:pPr>
            <a:r>
              <a:rPr lang="ru-RU" sz="2800" b="1" dirty="0" smtClean="0">
                <a:solidFill>
                  <a:schemeClr val="tx1"/>
                </a:solidFill>
                <a:latin typeface="Arial"/>
                <a:ea typeface="+mn-ea"/>
                <a:cs typeface="Arial"/>
              </a:rPr>
              <a:t> </a:t>
            </a:r>
            <a:endParaRPr lang="ru-RU" sz="2800" b="1" dirty="0">
              <a:solidFill>
                <a:schemeClr val="tx1"/>
              </a:solidFill>
              <a:latin typeface="Arial"/>
              <a:ea typeface="+mn-ea"/>
              <a:cs typeface="Arial"/>
            </a:endParaRPr>
          </a:p>
          <a:p>
            <a:pPr algn="l" defTabSz="685800">
              <a:spcBef>
                <a:spcPts val="1350"/>
              </a:spcBef>
              <a:buClr>
                <a:srgbClr val="595959"/>
              </a:buClr>
            </a:pPr>
            <a:r>
              <a:rPr lang="ru-RU" sz="4400" b="1" dirty="0" smtClean="0">
                <a:solidFill>
                  <a:schemeClr val="tx1"/>
                </a:solidFill>
                <a:latin typeface="Arial"/>
                <a:ea typeface="+mn-ea"/>
                <a:cs typeface="Arial"/>
              </a:rPr>
              <a:t>О святая и живая,</a:t>
            </a:r>
          </a:p>
          <a:p>
            <a:pPr algn="l" defTabSz="685800">
              <a:spcBef>
                <a:spcPts val="1350"/>
              </a:spcBef>
              <a:buClr>
                <a:srgbClr val="595959"/>
              </a:buClr>
            </a:pPr>
            <a:r>
              <a:rPr lang="ru-RU" sz="4400" b="1" dirty="0" smtClean="0">
                <a:solidFill>
                  <a:schemeClr val="tx1"/>
                </a:solidFill>
                <a:latin typeface="Arial"/>
                <a:ea typeface="+mn-ea"/>
                <a:cs typeface="Arial"/>
              </a:rPr>
              <a:t>Книга Божия,</a:t>
            </a:r>
          </a:p>
          <a:p>
            <a:pPr algn="l" defTabSz="685800">
              <a:spcBef>
                <a:spcPts val="1350"/>
              </a:spcBef>
              <a:buClr>
                <a:srgbClr val="595959"/>
              </a:buClr>
            </a:pPr>
            <a:r>
              <a:rPr lang="ru-RU" sz="4400" b="1" dirty="0" smtClean="0">
                <a:solidFill>
                  <a:schemeClr val="tx1"/>
                </a:solidFill>
                <a:latin typeface="Arial"/>
                <a:ea typeface="+mn-ea"/>
                <a:cs typeface="Arial"/>
              </a:rPr>
              <a:t>Люблю, люблю тебя.</a:t>
            </a:r>
            <a:endParaRPr lang="ru-RU" sz="2475" b="1" dirty="0">
              <a:solidFill>
                <a:schemeClr val="tx1"/>
              </a:solidFill>
              <a:latin typeface="Arial"/>
              <a:cs typeface="Arial"/>
            </a:endParaRPr>
          </a:p>
        </p:txBody>
      </p:sp>
    </p:spTree>
    <p:extLst>
      <p:ext uri="{BB962C8B-B14F-4D97-AF65-F5344CB8AC3E}">
        <p14:creationId xmlns:p14="http://schemas.microsoft.com/office/powerpoint/2010/main" val="34062610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764" y="227036"/>
            <a:ext cx="9216764" cy="5229482"/>
          </a:xfrm>
          <a:prstGeom prst="rect">
            <a:avLst/>
          </a:prstGeom>
        </p:spPr>
      </p:pic>
      <p:sp>
        <p:nvSpPr>
          <p:cNvPr id="5" name="Объект 2">
            <a:extLst>
              <a:ext uri="{FF2B5EF4-FFF2-40B4-BE49-F238E27FC236}">
                <a16:creationId xmlns:a16="http://schemas.microsoft.com/office/drawing/2014/main" id="{6FDBC29A-CD02-8A4B-A371-19BB2054B008}"/>
              </a:ext>
            </a:extLst>
          </p:cNvPr>
          <p:cNvSpPr txBox="1">
            <a:spLocks/>
          </p:cNvSpPr>
          <p:nvPr/>
        </p:nvSpPr>
        <p:spPr>
          <a:xfrm>
            <a:off x="783771" y="365623"/>
            <a:ext cx="853004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4400" b="1" dirty="0" smtClean="0">
                <a:solidFill>
                  <a:schemeClr val="tx1"/>
                </a:solidFill>
                <a:latin typeface="Arial"/>
                <a:ea typeface="+mn-ea"/>
                <a:cs typeface="Arial"/>
              </a:rPr>
              <a:t>Ты дороже с каждым днём</a:t>
            </a:r>
          </a:p>
          <a:p>
            <a:pPr algn="l" defTabSz="685800">
              <a:spcBef>
                <a:spcPts val="1350"/>
              </a:spcBef>
              <a:buClr>
                <a:srgbClr val="595959"/>
              </a:buClr>
            </a:pPr>
            <a:r>
              <a:rPr lang="ru-RU" sz="4400" b="1" dirty="0" smtClean="0">
                <a:solidFill>
                  <a:schemeClr val="tx1"/>
                </a:solidFill>
                <a:latin typeface="Arial"/>
                <a:ea typeface="+mn-ea"/>
                <a:cs typeface="Arial"/>
              </a:rPr>
              <a:t>И ведёшь прямым путём</a:t>
            </a:r>
          </a:p>
          <a:p>
            <a:pPr algn="l" defTabSz="685800">
              <a:spcBef>
                <a:spcPts val="1350"/>
              </a:spcBef>
              <a:buClr>
                <a:srgbClr val="595959"/>
              </a:buClr>
            </a:pPr>
            <a:r>
              <a:rPr lang="ru-RU" sz="4400" b="1" dirty="0" smtClean="0">
                <a:solidFill>
                  <a:schemeClr val="tx1"/>
                </a:solidFill>
                <a:latin typeface="Arial"/>
                <a:ea typeface="+mn-ea"/>
                <a:cs typeface="Arial"/>
              </a:rPr>
              <a:t>К чудной родине, где ждёт</a:t>
            </a:r>
          </a:p>
          <a:p>
            <a:pPr algn="l" defTabSz="685800">
              <a:spcBef>
                <a:spcPts val="1350"/>
              </a:spcBef>
              <a:buClr>
                <a:srgbClr val="595959"/>
              </a:buClr>
            </a:pPr>
            <a:r>
              <a:rPr lang="ru-RU" sz="4400" b="1" smtClean="0">
                <a:solidFill>
                  <a:schemeClr val="tx1"/>
                </a:solidFill>
                <a:latin typeface="Arial"/>
                <a:ea typeface="+mn-ea"/>
                <a:cs typeface="Arial"/>
              </a:rPr>
              <a:t>Господь меня.</a:t>
            </a:r>
            <a:endParaRPr lang="ru-RU" sz="2475" b="1" dirty="0">
              <a:solidFill>
                <a:schemeClr val="tx1"/>
              </a:solidFill>
              <a:latin typeface="Arial"/>
              <a:cs typeface="Arial"/>
            </a:endParaRPr>
          </a:p>
        </p:txBody>
      </p:sp>
    </p:spTree>
    <p:extLst>
      <p:ext uri="{BB962C8B-B14F-4D97-AF65-F5344CB8AC3E}">
        <p14:creationId xmlns:p14="http://schemas.microsoft.com/office/powerpoint/2010/main" val="36974403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459133"/>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Книга Богом мне дана,</a:t>
            </a:r>
          </a:p>
          <a:p>
            <a:pPr algn="l" defTabSz="685800">
              <a:spcBef>
                <a:spcPts val="1350"/>
              </a:spcBef>
              <a:buClr>
                <a:srgbClr val="595959"/>
              </a:buClr>
            </a:pPr>
            <a:r>
              <a:rPr lang="ru-RU" sz="4400" b="1" dirty="0" smtClean="0">
                <a:solidFill>
                  <a:schemeClr val="tx1"/>
                </a:solidFill>
                <a:latin typeface="Arial"/>
                <a:ea typeface="+mn-ea"/>
                <a:cs typeface="Arial"/>
              </a:rPr>
              <a:t>Очень древняя она,</a:t>
            </a:r>
          </a:p>
          <a:p>
            <a:pPr algn="l" defTabSz="685800">
              <a:spcBef>
                <a:spcPts val="1350"/>
              </a:spcBef>
              <a:buClr>
                <a:srgbClr val="595959"/>
              </a:buClr>
            </a:pPr>
            <a:r>
              <a:rPr lang="ru-RU" sz="4400" b="1" dirty="0" smtClean="0">
                <a:solidFill>
                  <a:schemeClr val="tx1"/>
                </a:solidFill>
                <a:latin typeface="Arial"/>
                <a:ea typeface="+mn-ea"/>
                <a:cs typeface="Arial"/>
              </a:rPr>
              <a:t>Вспоминаю дни,</a:t>
            </a:r>
          </a:p>
          <a:p>
            <a:pPr algn="l" defTabSz="685800">
              <a:spcBef>
                <a:spcPts val="1350"/>
              </a:spcBef>
              <a:buClr>
                <a:srgbClr val="595959"/>
              </a:buClr>
            </a:pPr>
            <a:r>
              <a:rPr lang="ru-RU" sz="4400" b="1" dirty="0" smtClean="0">
                <a:solidFill>
                  <a:schemeClr val="tx1"/>
                </a:solidFill>
                <a:latin typeface="Arial"/>
                <a:ea typeface="+mn-ea"/>
                <a:cs typeface="Arial"/>
              </a:rPr>
              <a:t>Минувшие давно.</a:t>
            </a: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459133"/>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Мать читала мне тогда,</a:t>
            </a:r>
          </a:p>
          <a:p>
            <a:pPr algn="l" defTabSz="685800">
              <a:spcBef>
                <a:spcPts val="1350"/>
              </a:spcBef>
              <a:buClr>
                <a:srgbClr val="595959"/>
              </a:buClr>
            </a:pPr>
            <a:r>
              <a:rPr lang="ru-RU" sz="4400" b="1" dirty="0" smtClean="0">
                <a:solidFill>
                  <a:schemeClr val="tx1"/>
                </a:solidFill>
                <a:latin typeface="Arial"/>
                <a:ea typeface="+mn-ea"/>
                <a:cs typeface="Arial"/>
              </a:rPr>
              <a:t>Не забуду никогда,</a:t>
            </a:r>
          </a:p>
          <a:p>
            <a:pPr algn="l" defTabSz="685800">
              <a:spcBef>
                <a:spcPts val="1350"/>
              </a:spcBef>
              <a:buClr>
                <a:srgbClr val="595959"/>
              </a:buClr>
            </a:pPr>
            <a:r>
              <a:rPr lang="ru-RU" sz="4400" b="1" dirty="0" smtClean="0">
                <a:solidFill>
                  <a:schemeClr val="tx1"/>
                </a:solidFill>
                <a:latin typeface="Arial"/>
                <a:ea typeface="+mn-ea"/>
                <a:cs typeface="Arial"/>
              </a:rPr>
              <a:t>Как нам было с нею</a:t>
            </a:r>
          </a:p>
          <a:p>
            <a:pPr algn="l" defTabSz="685800">
              <a:spcBef>
                <a:spcPts val="1350"/>
              </a:spcBef>
              <a:buClr>
                <a:srgbClr val="595959"/>
              </a:buClr>
            </a:pPr>
            <a:r>
              <a:rPr lang="ru-RU" sz="4400" b="1" dirty="0" smtClean="0">
                <a:solidFill>
                  <a:schemeClr val="tx1"/>
                </a:solidFill>
                <a:latin typeface="Arial"/>
                <a:ea typeface="+mn-ea"/>
                <a:cs typeface="Arial"/>
              </a:rPr>
              <a:t>Мирно, хорошо.</a:t>
            </a: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0228488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a:t>
            </a:r>
            <a:r>
              <a:rPr lang="ru-RU" sz="2800" b="1" dirty="0" smtClean="0">
                <a:solidFill>
                  <a:schemeClr val="tx1"/>
                </a:solidFill>
                <a:latin typeface="Arial"/>
                <a:ea typeface="+mn-ea"/>
                <a:cs typeface="Arial"/>
              </a:rPr>
              <a:t>:</a:t>
            </a:r>
          </a:p>
          <a:p>
            <a:pPr algn="l" defTabSz="685800">
              <a:buClr>
                <a:srgbClr val="595959"/>
              </a:buClr>
            </a:pPr>
            <a:r>
              <a:rPr lang="ru-RU" sz="2800" b="1" dirty="0" smtClean="0">
                <a:solidFill>
                  <a:schemeClr val="tx1"/>
                </a:solidFill>
                <a:latin typeface="Arial"/>
                <a:ea typeface="+mn-ea"/>
                <a:cs typeface="Arial"/>
              </a:rPr>
              <a:t> </a:t>
            </a:r>
            <a:endParaRPr lang="ru-RU" sz="2800" b="1" dirty="0">
              <a:solidFill>
                <a:schemeClr val="tx1"/>
              </a:solidFill>
              <a:latin typeface="Arial"/>
              <a:ea typeface="+mn-ea"/>
              <a:cs typeface="Arial"/>
            </a:endParaRPr>
          </a:p>
          <a:p>
            <a:pPr algn="l" defTabSz="685800">
              <a:spcBef>
                <a:spcPts val="1350"/>
              </a:spcBef>
              <a:buClr>
                <a:srgbClr val="595959"/>
              </a:buClr>
            </a:pPr>
            <a:r>
              <a:rPr lang="ru-RU" sz="4400" b="1" dirty="0" smtClean="0">
                <a:solidFill>
                  <a:schemeClr val="tx1"/>
                </a:solidFill>
                <a:latin typeface="Arial"/>
                <a:ea typeface="+mn-ea"/>
                <a:cs typeface="Arial"/>
              </a:rPr>
              <a:t>О святая и живая,</a:t>
            </a:r>
          </a:p>
          <a:p>
            <a:pPr algn="l" defTabSz="685800">
              <a:spcBef>
                <a:spcPts val="1350"/>
              </a:spcBef>
              <a:buClr>
                <a:srgbClr val="595959"/>
              </a:buClr>
            </a:pPr>
            <a:r>
              <a:rPr lang="ru-RU" sz="4400" b="1" dirty="0" smtClean="0">
                <a:solidFill>
                  <a:schemeClr val="tx1"/>
                </a:solidFill>
                <a:latin typeface="Arial"/>
                <a:ea typeface="+mn-ea"/>
                <a:cs typeface="Arial"/>
              </a:rPr>
              <a:t>Книга Божия,</a:t>
            </a:r>
          </a:p>
          <a:p>
            <a:pPr algn="l" defTabSz="685800">
              <a:spcBef>
                <a:spcPts val="1350"/>
              </a:spcBef>
              <a:buClr>
                <a:srgbClr val="595959"/>
              </a:buClr>
            </a:pPr>
            <a:r>
              <a:rPr lang="ru-RU" sz="4400" b="1" dirty="0" smtClean="0">
                <a:solidFill>
                  <a:schemeClr val="tx1"/>
                </a:solidFill>
                <a:latin typeface="Arial"/>
                <a:ea typeface="+mn-ea"/>
                <a:cs typeface="Arial"/>
              </a:rPr>
              <a:t>Люблю, люблю тебя.</a:t>
            </a: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764" y="227036"/>
            <a:ext cx="9216764" cy="5229482"/>
          </a:xfrm>
          <a:prstGeom prst="rect">
            <a:avLst/>
          </a:prstGeom>
        </p:spPr>
      </p:pic>
      <p:sp>
        <p:nvSpPr>
          <p:cNvPr id="5" name="Объект 2">
            <a:extLst>
              <a:ext uri="{FF2B5EF4-FFF2-40B4-BE49-F238E27FC236}">
                <a16:creationId xmlns:a16="http://schemas.microsoft.com/office/drawing/2014/main" id="{6FDBC29A-CD02-8A4B-A371-19BB2054B008}"/>
              </a:ext>
            </a:extLst>
          </p:cNvPr>
          <p:cNvSpPr txBox="1">
            <a:spLocks/>
          </p:cNvSpPr>
          <p:nvPr/>
        </p:nvSpPr>
        <p:spPr>
          <a:xfrm>
            <a:off x="783771" y="365623"/>
            <a:ext cx="853004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4400" b="1" dirty="0" smtClean="0">
                <a:solidFill>
                  <a:schemeClr val="tx1"/>
                </a:solidFill>
                <a:latin typeface="Arial"/>
                <a:ea typeface="+mn-ea"/>
                <a:cs typeface="Arial"/>
              </a:rPr>
              <a:t>Ты дороже с каждым днём</a:t>
            </a:r>
          </a:p>
          <a:p>
            <a:pPr algn="l" defTabSz="685800">
              <a:spcBef>
                <a:spcPts val="1350"/>
              </a:spcBef>
              <a:buClr>
                <a:srgbClr val="595959"/>
              </a:buClr>
            </a:pPr>
            <a:r>
              <a:rPr lang="ru-RU" sz="4400" b="1" dirty="0" smtClean="0">
                <a:solidFill>
                  <a:schemeClr val="tx1"/>
                </a:solidFill>
                <a:latin typeface="Arial"/>
                <a:ea typeface="+mn-ea"/>
                <a:cs typeface="Arial"/>
              </a:rPr>
              <a:t>И ведёшь прямым путём</a:t>
            </a:r>
          </a:p>
          <a:p>
            <a:pPr algn="l" defTabSz="685800">
              <a:spcBef>
                <a:spcPts val="1350"/>
              </a:spcBef>
              <a:buClr>
                <a:srgbClr val="595959"/>
              </a:buClr>
            </a:pPr>
            <a:r>
              <a:rPr lang="ru-RU" sz="4400" b="1" dirty="0" smtClean="0">
                <a:solidFill>
                  <a:schemeClr val="tx1"/>
                </a:solidFill>
                <a:latin typeface="Arial"/>
                <a:ea typeface="+mn-ea"/>
                <a:cs typeface="Arial"/>
              </a:rPr>
              <a:t>К чудной родине, где ждёт</a:t>
            </a:r>
          </a:p>
          <a:p>
            <a:pPr algn="l" defTabSz="685800">
              <a:spcBef>
                <a:spcPts val="1350"/>
              </a:spcBef>
              <a:buClr>
                <a:srgbClr val="595959"/>
              </a:buClr>
            </a:pPr>
            <a:r>
              <a:rPr lang="ru-RU" sz="4400" b="1" dirty="0" smtClean="0">
                <a:solidFill>
                  <a:schemeClr val="tx1"/>
                </a:solidFill>
                <a:latin typeface="Arial"/>
                <a:ea typeface="+mn-ea"/>
                <a:cs typeface="Arial"/>
              </a:rPr>
              <a:t>Господь меня.</a:t>
            </a:r>
            <a:endParaRPr lang="ru-RU" sz="2475" b="1" dirty="0">
              <a:solidFill>
                <a:schemeClr val="tx1"/>
              </a:solidFill>
              <a:latin typeface="Arial"/>
              <a:cs typeface="Arial"/>
            </a:endParaRPr>
          </a:p>
        </p:txBody>
      </p:sp>
    </p:spTree>
    <p:extLst>
      <p:ext uri="{BB962C8B-B14F-4D97-AF65-F5344CB8AC3E}">
        <p14:creationId xmlns:p14="http://schemas.microsoft.com/office/powerpoint/2010/main" val="40767808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459133"/>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Про Спасителя Христа</a:t>
            </a:r>
          </a:p>
          <a:p>
            <a:pPr algn="l" defTabSz="685800">
              <a:spcBef>
                <a:spcPts val="1350"/>
              </a:spcBef>
              <a:buClr>
                <a:srgbClr val="595959"/>
              </a:buClr>
            </a:pPr>
            <a:r>
              <a:rPr lang="ru-RU" sz="4400" b="1" dirty="0" smtClean="0">
                <a:solidFill>
                  <a:schemeClr val="tx1"/>
                </a:solidFill>
                <a:latin typeface="Arial"/>
                <a:ea typeface="+mn-ea"/>
                <a:cs typeface="Arial"/>
              </a:rPr>
              <a:t>Всё читала мне она,</a:t>
            </a:r>
          </a:p>
          <a:p>
            <a:pPr algn="l" defTabSz="685800">
              <a:spcBef>
                <a:spcPts val="1350"/>
              </a:spcBef>
              <a:buClr>
                <a:srgbClr val="595959"/>
              </a:buClr>
            </a:pPr>
            <a:r>
              <a:rPr lang="ru-RU" sz="4400" b="1" dirty="0" smtClean="0">
                <a:solidFill>
                  <a:schemeClr val="tx1"/>
                </a:solidFill>
                <a:latin typeface="Arial"/>
                <a:ea typeface="+mn-ea"/>
                <a:cs typeface="Arial"/>
              </a:rPr>
              <a:t>Как любил, страдал</a:t>
            </a:r>
          </a:p>
          <a:p>
            <a:pPr algn="l" defTabSz="685800">
              <a:spcBef>
                <a:spcPts val="1350"/>
              </a:spcBef>
              <a:buClr>
                <a:srgbClr val="595959"/>
              </a:buClr>
            </a:pPr>
            <a:r>
              <a:rPr lang="ru-RU" sz="4400" b="1" dirty="0" smtClean="0">
                <a:solidFill>
                  <a:schemeClr val="tx1"/>
                </a:solidFill>
                <a:latin typeface="Arial"/>
                <a:ea typeface="+mn-ea"/>
                <a:cs typeface="Arial"/>
              </a:rPr>
              <a:t>И умер на кресте.</a:t>
            </a: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9471061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459133"/>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Со слезами слушал я:</a:t>
            </a:r>
          </a:p>
          <a:p>
            <a:pPr algn="l" defTabSz="685800">
              <a:spcBef>
                <a:spcPts val="1350"/>
              </a:spcBef>
              <a:buClr>
                <a:srgbClr val="595959"/>
              </a:buClr>
            </a:pPr>
            <a:r>
              <a:rPr lang="ru-RU" sz="4400" b="1" dirty="0" smtClean="0">
                <a:solidFill>
                  <a:schemeClr val="tx1"/>
                </a:solidFill>
                <a:latin typeface="Arial"/>
                <a:ea typeface="+mn-ea"/>
                <a:cs typeface="Arial"/>
              </a:rPr>
              <a:t>«Помни, это за тебя, -</a:t>
            </a:r>
          </a:p>
          <a:p>
            <a:pPr algn="l" defTabSz="685800">
              <a:spcBef>
                <a:spcPts val="1350"/>
              </a:spcBef>
              <a:buClr>
                <a:srgbClr val="595959"/>
              </a:buClr>
            </a:pPr>
            <a:r>
              <a:rPr lang="ru-RU" sz="4400" b="1" dirty="0" smtClean="0">
                <a:solidFill>
                  <a:schemeClr val="tx1"/>
                </a:solidFill>
                <a:latin typeface="Arial"/>
                <a:ea typeface="+mn-ea"/>
                <a:cs typeface="Arial"/>
              </a:rPr>
              <a:t>Говорила мать, - </a:t>
            </a:r>
          </a:p>
          <a:p>
            <a:pPr algn="l" defTabSz="685800">
              <a:spcBef>
                <a:spcPts val="1350"/>
              </a:spcBef>
              <a:buClr>
                <a:srgbClr val="595959"/>
              </a:buClr>
            </a:pPr>
            <a:r>
              <a:rPr lang="ru-RU" sz="4400" b="1" dirty="0" smtClean="0">
                <a:solidFill>
                  <a:schemeClr val="tx1"/>
                </a:solidFill>
                <a:latin typeface="Arial"/>
                <a:ea typeface="+mn-ea"/>
                <a:cs typeface="Arial"/>
              </a:rPr>
              <a:t>Храни Его в душе».</a:t>
            </a: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3681404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a:t>
            </a:r>
            <a:r>
              <a:rPr lang="ru-RU" sz="2800" b="1" dirty="0" smtClean="0">
                <a:solidFill>
                  <a:schemeClr val="tx1"/>
                </a:solidFill>
                <a:latin typeface="Arial"/>
                <a:ea typeface="+mn-ea"/>
                <a:cs typeface="Arial"/>
              </a:rPr>
              <a:t>:</a:t>
            </a:r>
          </a:p>
          <a:p>
            <a:pPr algn="l" defTabSz="685800">
              <a:buClr>
                <a:srgbClr val="595959"/>
              </a:buClr>
            </a:pPr>
            <a:r>
              <a:rPr lang="ru-RU" sz="2800" b="1" dirty="0" smtClean="0">
                <a:solidFill>
                  <a:schemeClr val="tx1"/>
                </a:solidFill>
                <a:latin typeface="Arial"/>
                <a:ea typeface="+mn-ea"/>
                <a:cs typeface="Arial"/>
              </a:rPr>
              <a:t> </a:t>
            </a:r>
            <a:endParaRPr lang="ru-RU" sz="2800" b="1" dirty="0">
              <a:solidFill>
                <a:schemeClr val="tx1"/>
              </a:solidFill>
              <a:latin typeface="Arial"/>
              <a:ea typeface="+mn-ea"/>
              <a:cs typeface="Arial"/>
            </a:endParaRPr>
          </a:p>
          <a:p>
            <a:pPr algn="l" defTabSz="685800">
              <a:spcBef>
                <a:spcPts val="1350"/>
              </a:spcBef>
              <a:buClr>
                <a:srgbClr val="595959"/>
              </a:buClr>
            </a:pPr>
            <a:r>
              <a:rPr lang="ru-RU" sz="4400" b="1" dirty="0" smtClean="0">
                <a:solidFill>
                  <a:schemeClr val="tx1"/>
                </a:solidFill>
                <a:latin typeface="Arial"/>
                <a:ea typeface="+mn-ea"/>
                <a:cs typeface="Arial"/>
              </a:rPr>
              <a:t>О святая и живая,</a:t>
            </a:r>
          </a:p>
          <a:p>
            <a:pPr algn="l" defTabSz="685800">
              <a:spcBef>
                <a:spcPts val="1350"/>
              </a:spcBef>
              <a:buClr>
                <a:srgbClr val="595959"/>
              </a:buClr>
            </a:pPr>
            <a:r>
              <a:rPr lang="ru-RU" sz="4400" b="1" dirty="0" smtClean="0">
                <a:solidFill>
                  <a:schemeClr val="tx1"/>
                </a:solidFill>
                <a:latin typeface="Arial"/>
                <a:ea typeface="+mn-ea"/>
                <a:cs typeface="Arial"/>
              </a:rPr>
              <a:t>Книга Божия,</a:t>
            </a:r>
          </a:p>
          <a:p>
            <a:pPr algn="l" defTabSz="685800">
              <a:spcBef>
                <a:spcPts val="1350"/>
              </a:spcBef>
              <a:buClr>
                <a:srgbClr val="595959"/>
              </a:buClr>
            </a:pPr>
            <a:r>
              <a:rPr lang="ru-RU" sz="4400" b="1" dirty="0" smtClean="0">
                <a:solidFill>
                  <a:schemeClr val="tx1"/>
                </a:solidFill>
                <a:latin typeface="Arial"/>
                <a:ea typeface="+mn-ea"/>
                <a:cs typeface="Arial"/>
              </a:rPr>
              <a:t>Люблю, люблю тебя.</a:t>
            </a:r>
            <a:endParaRPr lang="ru-RU" sz="2475" b="1" dirty="0">
              <a:solidFill>
                <a:schemeClr val="tx1"/>
              </a:solidFill>
              <a:latin typeface="Arial"/>
              <a:cs typeface="Arial"/>
            </a:endParaRPr>
          </a:p>
        </p:txBody>
      </p:sp>
    </p:spTree>
    <p:extLst>
      <p:ext uri="{BB962C8B-B14F-4D97-AF65-F5344CB8AC3E}">
        <p14:creationId xmlns:p14="http://schemas.microsoft.com/office/powerpoint/2010/main" val="16740156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764" y="227036"/>
            <a:ext cx="9216764" cy="5229482"/>
          </a:xfrm>
          <a:prstGeom prst="rect">
            <a:avLst/>
          </a:prstGeom>
        </p:spPr>
      </p:pic>
      <p:sp>
        <p:nvSpPr>
          <p:cNvPr id="5" name="Объект 2">
            <a:extLst>
              <a:ext uri="{FF2B5EF4-FFF2-40B4-BE49-F238E27FC236}">
                <a16:creationId xmlns:a16="http://schemas.microsoft.com/office/drawing/2014/main" id="{6FDBC29A-CD02-8A4B-A371-19BB2054B008}"/>
              </a:ext>
            </a:extLst>
          </p:cNvPr>
          <p:cNvSpPr txBox="1">
            <a:spLocks/>
          </p:cNvSpPr>
          <p:nvPr/>
        </p:nvSpPr>
        <p:spPr>
          <a:xfrm>
            <a:off x="783771" y="365623"/>
            <a:ext cx="853004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4400" b="1" dirty="0" smtClean="0">
                <a:solidFill>
                  <a:schemeClr val="tx1"/>
                </a:solidFill>
                <a:latin typeface="Arial"/>
                <a:ea typeface="+mn-ea"/>
                <a:cs typeface="Arial"/>
              </a:rPr>
              <a:t>Ты дороже с каждым днём</a:t>
            </a:r>
          </a:p>
          <a:p>
            <a:pPr algn="l" defTabSz="685800">
              <a:spcBef>
                <a:spcPts val="1350"/>
              </a:spcBef>
              <a:buClr>
                <a:srgbClr val="595959"/>
              </a:buClr>
            </a:pPr>
            <a:r>
              <a:rPr lang="ru-RU" sz="4400" b="1" dirty="0" smtClean="0">
                <a:solidFill>
                  <a:schemeClr val="tx1"/>
                </a:solidFill>
                <a:latin typeface="Arial"/>
                <a:ea typeface="+mn-ea"/>
                <a:cs typeface="Arial"/>
              </a:rPr>
              <a:t>И ведёшь прямым путём</a:t>
            </a:r>
          </a:p>
          <a:p>
            <a:pPr algn="l" defTabSz="685800">
              <a:spcBef>
                <a:spcPts val="1350"/>
              </a:spcBef>
              <a:buClr>
                <a:srgbClr val="595959"/>
              </a:buClr>
            </a:pPr>
            <a:r>
              <a:rPr lang="ru-RU" sz="4400" b="1" dirty="0" smtClean="0">
                <a:solidFill>
                  <a:schemeClr val="tx1"/>
                </a:solidFill>
                <a:latin typeface="Arial"/>
                <a:ea typeface="+mn-ea"/>
                <a:cs typeface="Arial"/>
              </a:rPr>
              <a:t>К чудной родине, где ждёт</a:t>
            </a:r>
          </a:p>
          <a:p>
            <a:pPr algn="l" defTabSz="685800">
              <a:spcBef>
                <a:spcPts val="1350"/>
              </a:spcBef>
              <a:buClr>
                <a:srgbClr val="595959"/>
              </a:buClr>
            </a:pPr>
            <a:r>
              <a:rPr lang="ru-RU" sz="4400" b="1" dirty="0" smtClean="0">
                <a:solidFill>
                  <a:schemeClr val="tx1"/>
                </a:solidFill>
                <a:latin typeface="Arial"/>
                <a:ea typeface="+mn-ea"/>
                <a:cs typeface="Arial"/>
              </a:rPr>
              <a:t>Господь меня.</a:t>
            </a:r>
            <a:endParaRPr lang="ru-RU" sz="2475" b="1" dirty="0">
              <a:solidFill>
                <a:schemeClr val="tx1"/>
              </a:solidFill>
              <a:latin typeface="Arial"/>
              <a:cs typeface="Arial"/>
            </a:endParaRPr>
          </a:p>
        </p:txBody>
      </p:sp>
    </p:spTree>
    <p:extLst>
      <p:ext uri="{BB962C8B-B14F-4D97-AF65-F5344CB8AC3E}">
        <p14:creationId xmlns:p14="http://schemas.microsoft.com/office/powerpoint/2010/main" val="261411238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1011</TotalTime>
  <Words>217</Words>
  <Application>Microsoft Office PowerPoint</Application>
  <PresentationFormat>Экран (16:9)</PresentationFormat>
  <Paragraphs>55</Paragraphs>
  <Slides>13</Slides>
  <Notes>13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13</vt:i4>
      </vt:variant>
    </vt:vector>
  </HeadingPairs>
  <TitlesOfParts>
    <vt:vector size="24"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LenaV</cp:lastModifiedBy>
  <cp:revision>80</cp:revision>
  <dcterms:modified xsi:type="dcterms:W3CDTF">2020-10-18T08:14:12Z</dcterms:modified>
</cp:coreProperties>
</file>