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2" r:id="rId5"/>
    <p:sldId id="270" r:id="rId6"/>
    <p:sldId id="273" r:id="rId7"/>
    <p:sldId id="271"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73" d="100"/>
          <a:sy n="73" d="100"/>
        </p:scale>
        <p:origin x="1362" y="5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75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061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895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54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Сам Спаситель приглашает нас</a:t>
            </a:r>
            <a:endParaRPr lang="bg-BG" sz="54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35130" y="433005"/>
            <a:ext cx="8752115" cy="471049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Сам Спаситель приглашает нас:</a:t>
            </a:r>
          </a:p>
          <a:p>
            <a:pPr algn="l" defTabSz="685800">
              <a:spcBef>
                <a:spcPts val="1350"/>
              </a:spcBef>
              <a:buClr>
                <a:srgbClr val="595959"/>
              </a:buClr>
            </a:pPr>
            <a:r>
              <a:rPr lang="ru-RU" sz="4000" b="1" dirty="0" smtClean="0">
                <a:solidFill>
                  <a:schemeClr val="tx1"/>
                </a:solidFill>
                <a:latin typeface="Arial"/>
                <a:ea typeface="+mn-ea"/>
                <a:cs typeface="Arial"/>
              </a:rPr>
              <a:t>«О приди, о приди!»</a:t>
            </a:r>
          </a:p>
          <a:p>
            <a:pPr algn="l" defTabSz="685800">
              <a:spcBef>
                <a:spcPts val="1350"/>
              </a:spcBef>
              <a:buClr>
                <a:srgbClr val="595959"/>
              </a:buClr>
            </a:pPr>
            <a:r>
              <a:rPr lang="ru-RU" sz="4000" b="1" dirty="0" smtClean="0">
                <a:solidFill>
                  <a:schemeClr val="tx1"/>
                </a:solidFill>
                <a:latin typeface="Arial"/>
                <a:ea typeface="+mn-ea"/>
                <a:cs typeface="Arial"/>
              </a:rPr>
              <a:t>Слушай, друг, призывный, </a:t>
            </a:r>
          </a:p>
          <a:p>
            <a:pPr algn="l" defTabSz="685800">
              <a:buClr>
                <a:srgbClr val="595959"/>
              </a:buClr>
            </a:pPr>
            <a:r>
              <a:rPr lang="ru-RU" sz="4000" b="1" dirty="0">
                <a:solidFill>
                  <a:schemeClr val="tx1"/>
                </a:solidFill>
                <a:latin typeface="Arial"/>
                <a:ea typeface="+mn-ea"/>
                <a:cs typeface="Arial"/>
              </a:rPr>
              <a:t>	</a:t>
            </a:r>
            <a:r>
              <a:rPr lang="ru-RU" sz="4000" b="1" dirty="0" smtClean="0">
                <a:solidFill>
                  <a:schemeClr val="tx1"/>
                </a:solidFill>
                <a:latin typeface="Arial"/>
                <a:ea typeface="+mn-ea"/>
                <a:cs typeface="Arial"/>
              </a:rPr>
              <a:t>						</a:t>
            </a:r>
            <a:r>
              <a:rPr lang="ru-RU" sz="4000" b="1" dirty="0" smtClean="0">
                <a:solidFill>
                  <a:schemeClr val="tx1"/>
                </a:solidFill>
                <a:latin typeface="Arial"/>
                <a:ea typeface="+mn-ea"/>
                <a:cs typeface="Arial"/>
              </a:rPr>
              <a:t>нежный </a:t>
            </a:r>
            <a:r>
              <a:rPr lang="ru-RU" sz="4000" b="1" dirty="0" smtClean="0">
                <a:solidFill>
                  <a:schemeClr val="tx1"/>
                </a:solidFill>
                <a:latin typeface="Arial"/>
                <a:ea typeface="+mn-ea"/>
                <a:cs typeface="Arial"/>
              </a:rPr>
              <a:t>глас:</a:t>
            </a:r>
          </a:p>
          <a:p>
            <a:pPr algn="l" defTabSz="685800">
              <a:spcBef>
                <a:spcPts val="1350"/>
              </a:spcBef>
              <a:buClr>
                <a:srgbClr val="595959"/>
              </a:buClr>
            </a:pPr>
            <a:r>
              <a:rPr lang="ru-RU" sz="4000" b="1" dirty="0" smtClean="0">
                <a:solidFill>
                  <a:schemeClr val="tx1"/>
                </a:solidFill>
                <a:latin typeface="Arial"/>
                <a:ea typeface="+mn-ea"/>
                <a:cs typeface="Arial"/>
              </a:rPr>
              <a:t>«О заблудший грешник, </a:t>
            </a:r>
          </a:p>
          <a:p>
            <a:pPr algn="l" defTabSz="685800">
              <a:buClr>
                <a:srgbClr val="595959"/>
              </a:buClr>
            </a:pPr>
            <a:r>
              <a:rPr lang="ru-RU" sz="4000" b="1" dirty="0">
                <a:solidFill>
                  <a:schemeClr val="tx1"/>
                </a:solidFill>
                <a:latin typeface="Arial"/>
                <a:ea typeface="+mn-ea"/>
                <a:cs typeface="Arial"/>
              </a:rPr>
              <a:t>	</a:t>
            </a:r>
            <a:r>
              <a:rPr lang="ru-RU" sz="4000" b="1" dirty="0" smtClean="0">
                <a:solidFill>
                  <a:schemeClr val="tx1"/>
                </a:solidFill>
                <a:latin typeface="Arial"/>
                <a:ea typeface="+mn-ea"/>
                <a:cs typeface="Arial"/>
              </a:rPr>
              <a:t>						</a:t>
            </a:r>
            <a:r>
              <a:rPr lang="ru-RU" sz="4000" b="1" dirty="0">
                <a:solidFill>
                  <a:schemeClr val="tx1"/>
                </a:solidFill>
                <a:latin typeface="Arial"/>
                <a:ea typeface="+mn-ea"/>
                <a:cs typeface="Arial"/>
              </a:rPr>
              <a:t>к Богу приди!»</a:t>
            </a:r>
          </a:p>
          <a:p>
            <a:pPr algn="l" defTabSz="685800">
              <a:buClr>
                <a:srgbClr val="595959"/>
              </a:buClr>
            </a:pPr>
            <a:endParaRPr lang="ru-RU" sz="3600" b="1" dirty="0">
              <a:solidFill>
                <a:schemeClr val="tx1"/>
              </a:solidFill>
              <a:latin typeface="Arial"/>
              <a:ea typeface="+mn-ea"/>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24743" y="480774"/>
            <a:ext cx="7119257"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endParaRPr lang="ru-RU" sz="2800" b="1" dirty="0" smtClean="0">
              <a:solidFill>
                <a:schemeClr val="tx1"/>
              </a:solidFill>
              <a:latin typeface="Arial"/>
              <a:ea typeface="+mn-ea"/>
              <a:cs typeface="Arial"/>
            </a:endParaRPr>
          </a:p>
          <a:p>
            <a:pPr algn="l" defTabSz="685800">
              <a:buClr>
                <a:srgbClr val="595959"/>
              </a:buClr>
            </a:pPr>
            <a:endParaRPr lang="ru-RU" sz="2600" b="1" dirty="0">
              <a:solidFill>
                <a:schemeClr val="tx1"/>
              </a:solidFill>
              <a:latin typeface="Arial"/>
              <a:ea typeface="+mn-ea"/>
              <a:cs typeface="Arial"/>
            </a:endParaRPr>
          </a:p>
          <a:p>
            <a:pPr algn="l" defTabSz="685800">
              <a:spcBef>
                <a:spcPts val="1350"/>
              </a:spcBef>
              <a:buClr>
                <a:srgbClr val="595959"/>
              </a:buClr>
            </a:pPr>
            <a:r>
              <a:rPr lang="ru-RU" sz="4300" b="1" dirty="0" smtClean="0">
                <a:solidFill>
                  <a:schemeClr val="tx1"/>
                </a:solidFill>
                <a:latin typeface="Arial"/>
                <a:ea typeface="+mn-ea"/>
                <a:cs typeface="Arial"/>
              </a:rPr>
              <a:t>Нежный голос мне звучит,</a:t>
            </a:r>
          </a:p>
          <a:p>
            <a:pPr algn="l" defTabSz="685800">
              <a:spcBef>
                <a:spcPts val="1350"/>
              </a:spcBef>
              <a:buClr>
                <a:srgbClr val="595959"/>
              </a:buClr>
            </a:pPr>
            <a:r>
              <a:rPr lang="ru-RU" sz="4300" b="1" dirty="0" smtClean="0">
                <a:solidFill>
                  <a:schemeClr val="tx1"/>
                </a:solidFill>
                <a:latin typeface="Arial"/>
                <a:ea typeface="+mn-ea"/>
                <a:cs typeface="Arial"/>
              </a:rPr>
              <a:t>Мир в душе моей творит,</a:t>
            </a:r>
          </a:p>
          <a:p>
            <a:pPr algn="l" defTabSz="685800">
              <a:spcBef>
                <a:spcPts val="1350"/>
              </a:spcBef>
              <a:buClr>
                <a:srgbClr val="595959"/>
              </a:buClr>
            </a:pPr>
            <a:r>
              <a:rPr lang="ru-RU" sz="4300" b="1" dirty="0" smtClean="0">
                <a:solidFill>
                  <a:schemeClr val="tx1"/>
                </a:solidFill>
                <a:latin typeface="Arial"/>
                <a:ea typeface="+mn-ea"/>
                <a:cs typeface="Arial"/>
              </a:rPr>
              <a:t>В Нём нашёл я свой покой,</a:t>
            </a:r>
          </a:p>
          <a:p>
            <a:pPr algn="l" defTabSz="685800">
              <a:spcBef>
                <a:spcPts val="1350"/>
              </a:spcBef>
              <a:buClr>
                <a:srgbClr val="595959"/>
              </a:buClr>
            </a:pPr>
            <a:r>
              <a:rPr lang="ru-RU" sz="4300" b="1" dirty="0" smtClean="0">
                <a:solidFill>
                  <a:schemeClr val="tx1"/>
                </a:solidFill>
                <a:latin typeface="Arial"/>
                <a:ea typeface="+mn-ea"/>
                <a:cs typeface="Arial"/>
              </a:rPr>
              <a:t>Иисус, Спаситель мой.</a:t>
            </a: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35130" y="433005"/>
            <a:ext cx="8752115" cy="471049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Голос милости Твоей звучал:</a:t>
            </a:r>
          </a:p>
          <a:p>
            <a:pPr algn="l" defTabSz="685800">
              <a:spcBef>
                <a:spcPts val="1350"/>
              </a:spcBef>
              <a:buClr>
                <a:srgbClr val="595959"/>
              </a:buClr>
            </a:pPr>
            <a:r>
              <a:rPr lang="ru-RU" sz="4000" b="1" dirty="0" smtClean="0">
                <a:solidFill>
                  <a:schemeClr val="tx1"/>
                </a:solidFill>
                <a:latin typeface="Arial"/>
                <a:ea typeface="+mn-ea"/>
                <a:cs typeface="Arial"/>
              </a:rPr>
              <a:t>«О приди, о приди!»</a:t>
            </a:r>
          </a:p>
          <a:p>
            <a:pPr algn="l" defTabSz="685800">
              <a:spcBef>
                <a:spcPts val="1350"/>
              </a:spcBef>
              <a:buClr>
                <a:srgbClr val="595959"/>
              </a:buClr>
            </a:pPr>
            <a:r>
              <a:rPr lang="ru-RU" sz="4000" b="1" dirty="0" smtClean="0">
                <a:solidFill>
                  <a:schemeClr val="tx1"/>
                </a:solidFill>
                <a:latin typeface="Arial"/>
                <a:ea typeface="+mn-ea"/>
                <a:cs typeface="Arial"/>
              </a:rPr>
              <a:t>И ему я трепетно внимал,</a:t>
            </a:r>
          </a:p>
          <a:p>
            <a:pPr algn="l" defTabSz="685800">
              <a:spcBef>
                <a:spcPts val="1350"/>
              </a:spcBef>
              <a:buClr>
                <a:srgbClr val="595959"/>
              </a:buClr>
            </a:pPr>
            <a:r>
              <a:rPr lang="ru-RU" sz="4000" b="1" dirty="0" smtClean="0">
                <a:solidFill>
                  <a:schemeClr val="tx1"/>
                </a:solidFill>
                <a:latin typeface="Arial"/>
                <a:ea typeface="+mn-ea"/>
                <a:cs typeface="Arial"/>
              </a:rPr>
              <a:t>Я нашел спасенье, друг, о приди!</a:t>
            </a:r>
            <a:endParaRPr lang="ru-RU" sz="4000" b="1" dirty="0">
              <a:solidFill>
                <a:schemeClr val="tx1"/>
              </a:solidFill>
              <a:latin typeface="Arial"/>
              <a:ea typeface="+mn-ea"/>
              <a:cs typeface="Arial"/>
            </a:endParaRPr>
          </a:p>
          <a:p>
            <a:pPr algn="l" defTabSz="685800">
              <a:buClr>
                <a:srgbClr val="595959"/>
              </a:buClr>
            </a:pPr>
            <a:endParaRPr lang="ru-RU" sz="3600" b="1" dirty="0">
              <a:solidFill>
                <a:schemeClr val="tx1"/>
              </a:solidFill>
              <a:latin typeface="Arial"/>
              <a:ea typeface="+mn-ea"/>
              <a:cs typeface="Arial"/>
            </a:endParaRPr>
          </a:p>
        </p:txBody>
      </p:sp>
    </p:spTree>
    <p:extLst>
      <p:ext uri="{BB962C8B-B14F-4D97-AF65-F5344CB8AC3E}">
        <p14:creationId xmlns:p14="http://schemas.microsoft.com/office/powerpoint/2010/main" val="11636205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24743" y="480774"/>
            <a:ext cx="7119257"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endParaRPr lang="ru-RU" sz="2800" b="1" dirty="0" smtClean="0">
              <a:solidFill>
                <a:schemeClr val="tx1"/>
              </a:solidFill>
              <a:latin typeface="Arial"/>
              <a:ea typeface="+mn-ea"/>
              <a:cs typeface="Arial"/>
            </a:endParaRPr>
          </a:p>
          <a:p>
            <a:pPr algn="l" defTabSz="685800">
              <a:buClr>
                <a:srgbClr val="595959"/>
              </a:buClr>
            </a:pPr>
            <a:endParaRPr lang="ru-RU" sz="2600" b="1" dirty="0">
              <a:solidFill>
                <a:schemeClr val="tx1"/>
              </a:solidFill>
              <a:latin typeface="Arial"/>
              <a:ea typeface="+mn-ea"/>
              <a:cs typeface="Arial"/>
            </a:endParaRPr>
          </a:p>
          <a:p>
            <a:pPr algn="l" defTabSz="685800">
              <a:spcBef>
                <a:spcPts val="1350"/>
              </a:spcBef>
              <a:buClr>
                <a:srgbClr val="595959"/>
              </a:buClr>
            </a:pPr>
            <a:r>
              <a:rPr lang="ru-RU" sz="4300" b="1" dirty="0" smtClean="0">
                <a:solidFill>
                  <a:schemeClr val="tx1"/>
                </a:solidFill>
                <a:latin typeface="Arial"/>
                <a:ea typeface="+mn-ea"/>
                <a:cs typeface="Arial"/>
              </a:rPr>
              <a:t>Нежный голос мне звучит,</a:t>
            </a:r>
          </a:p>
          <a:p>
            <a:pPr algn="l" defTabSz="685800">
              <a:spcBef>
                <a:spcPts val="1350"/>
              </a:spcBef>
              <a:buClr>
                <a:srgbClr val="595959"/>
              </a:buClr>
            </a:pPr>
            <a:r>
              <a:rPr lang="ru-RU" sz="4300" b="1" dirty="0" smtClean="0">
                <a:solidFill>
                  <a:schemeClr val="tx1"/>
                </a:solidFill>
                <a:latin typeface="Arial"/>
                <a:ea typeface="+mn-ea"/>
                <a:cs typeface="Arial"/>
              </a:rPr>
              <a:t>Мир в душе моей творит,</a:t>
            </a:r>
          </a:p>
          <a:p>
            <a:pPr algn="l" defTabSz="685800">
              <a:spcBef>
                <a:spcPts val="1350"/>
              </a:spcBef>
              <a:buClr>
                <a:srgbClr val="595959"/>
              </a:buClr>
            </a:pPr>
            <a:r>
              <a:rPr lang="ru-RU" sz="4300" b="1" dirty="0" smtClean="0">
                <a:solidFill>
                  <a:schemeClr val="tx1"/>
                </a:solidFill>
                <a:latin typeface="Arial"/>
                <a:ea typeface="+mn-ea"/>
                <a:cs typeface="Arial"/>
              </a:rPr>
              <a:t>В Нём нашёл я свой покой,</a:t>
            </a:r>
          </a:p>
          <a:p>
            <a:pPr algn="l" defTabSz="685800">
              <a:spcBef>
                <a:spcPts val="1350"/>
              </a:spcBef>
              <a:buClr>
                <a:srgbClr val="595959"/>
              </a:buClr>
            </a:pPr>
            <a:r>
              <a:rPr lang="ru-RU" sz="4300" b="1" dirty="0" smtClean="0">
                <a:solidFill>
                  <a:schemeClr val="tx1"/>
                </a:solidFill>
                <a:latin typeface="Arial"/>
                <a:ea typeface="+mn-ea"/>
                <a:cs typeface="Arial"/>
              </a:rPr>
              <a:t>Иисус, Спаситель мой.</a:t>
            </a: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5402626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35130" y="433005"/>
            <a:ext cx="8752115" cy="471049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Зов любви Твоей услышал я:</a:t>
            </a:r>
          </a:p>
          <a:p>
            <a:pPr algn="l" defTabSz="685800">
              <a:spcBef>
                <a:spcPts val="1350"/>
              </a:spcBef>
              <a:buClr>
                <a:srgbClr val="595959"/>
              </a:buClr>
            </a:pPr>
            <a:r>
              <a:rPr lang="ru-RU" sz="4000" b="1" dirty="0" smtClean="0">
                <a:solidFill>
                  <a:schemeClr val="tx1"/>
                </a:solidFill>
                <a:latin typeface="Arial"/>
                <a:ea typeface="+mn-ea"/>
                <a:cs typeface="Arial"/>
              </a:rPr>
              <a:t>«О приди, о приди!»</a:t>
            </a:r>
          </a:p>
          <a:p>
            <a:pPr algn="l" defTabSz="685800">
              <a:spcBef>
                <a:spcPts val="1350"/>
              </a:spcBef>
              <a:buClr>
                <a:srgbClr val="595959"/>
              </a:buClr>
            </a:pPr>
            <a:r>
              <a:rPr lang="ru-RU" sz="4000" b="1" dirty="0" smtClean="0">
                <a:solidFill>
                  <a:schemeClr val="tx1"/>
                </a:solidFill>
                <a:latin typeface="Arial"/>
                <a:ea typeface="+mn-ea"/>
                <a:cs typeface="Arial"/>
              </a:rPr>
              <a:t>Он к вратам небес привлёк меня.</a:t>
            </a:r>
          </a:p>
          <a:p>
            <a:pPr algn="l" defTabSz="685800">
              <a:spcBef>
                <a:spcPts val="1350"/>
              </a:spcBef>
              <a:buClr>
                <a:srgbClr val="595959"/>
              </a:buClr>
            </a:pPr>
            <a:r>
              <a:rPr lang="ru-RU" sz="4000" b="1" dirty="0" smtClean="0">
                <a:solidFill>
                  <a:schemeClr val="tx1"/>
                </a:solidFill>
                <a:latin typeface="Arial"/>
                <a:ea typeface="+mn-ea"/>
                <a:cs typeface="Arial"/>
              </a:rPr>
              <a:t>Я в слезах взываю, друг, о приди!</a:t>
            </a:r>
            <a:endParaRPr lang="ru-RU" sz="3600" b="1" dirty="0">
              <a:solidFill>
                <a:schemeClr val="tx1"/>
              </a:solidFill>
              <a:latin typeface="Arial"/>
              <a:ea typeface="+mn-ea"/>
              <a:cs typeface="Arial"/>
            </a:endParaRPr>
          </a:p>
        </p:txBody>
      </p:sp>
    </p:spTree>
    <p:extLst>
      <p:ext uri="{BB962C8B-B14F-4D97-AF65-F5344CB8AC3E}">
        <p14:creationId xmlns:p14="http://schemas.microsoft.com/office/powerpoint/2010/main" val="38147235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24743" y="480774"/>
            <a:ext cx="7119257"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chemeClr val="tx1"/>
                </a:solidFill>
                <a:latin typeface="Arial"/>
                <a:ea typeface="+mn-ea"/>
                <a:cs typeface="Arial"/>
              </a:rPr>
              <a:t>Припев: </a:t>
            </a:r>
            <a:endParaRPr lang="ru-RU" sz="2800" b="1" dirty="0" smtClean="0">
              <a:solidFill>
                <a:schemeClr val="tx1"/>
              </a:solidFill>
              <a:latin typeface="Arial"/>
              <a:ea typeface="+mn-ea"/>
              <a:cs typeface="Arial"/>
            </a:endParaRPr>
          </a:p>
          <a:p>
            <a:pPr algn="l" defTabSz="685800">
              <a:buClr>
                <a:srgbClr val="595959"/>
              </a:buClr>
            </a:pPr>
            <a:endParaRPr lang="ru-RU" sz="2600" b="1" dirty="0">
              <a:solidFill>
                <a:schemeClr val="tx1"/>
              </a:solidFill>
              <a:latin typeface="Arial"/>
              <a:ea typeface="+mn-ea"/>
              <a:cs typeface="Arial"/>
            </a:endParaRPr>
          </a:p>
          <a:p>
            <a:pPr algn="l" defTabSz="685800">
              <a:spcBef>
                <a:spcPts val="1350"/>
              </a:spcBef>
              <a:buClr>
                <a:srgbClr val="595959"/>
              </a:buClr>
            </a:pPr>
            <a:r>
              <a:rPr lang="ru-RU" sz="4300" b="1" dirty="0" smtClean="0">
                <a:solidFill>
                  <a:schemeClr val="tx1"/>
                </a:solidFill>
                <a:latin typeface="Arial"/>
                <a:ea typeface="+mn-ea"/>
                <a:cs typeface="Arial"/>
              </a:rPr>
              <a:t>Нежный голос мне звучит,</a:t>
            </a:r>
          </a:p>
          <a:p>
            <a:pPr algn="l" defTabSz="685800">
              <a:spcBef>
                <a:spcPts val="1350"/>
              </a:spcBef>
              <a:buClr>
                <a:srgbClr val="595959"/>
              </a:buClr>
            </a:pPr>
            <a:r>
              <a:rPr lang="ru-RU" sz="4300" b="1" dirty="0" smtClean="0">
                <a:solidFill>
                  <a:schemeClr val="tx1"/>
                </a:solidFill>
                <a:latin typeface="Arial"/>
                <a:ea typeface="+mn-ea"/>
                <a:cs typeface="Arial"/>
              </a:rPr>
              <a:t>Мир в душе моей творит,</a:t>
            </a:r>
          </a:p>
          <a:p>
            <a:pPr algn="l" defTabSz="685800">
              <a:spcBef>
                <a:spcPts val="1350"/>
              </a:spcBef>
              <a:buClr>
                <a:srgbClr val="595959"/>
              </a:buClr>
            </a:pPr>
            <a:r>
              <a:rPr lang="ru-RU" sz="4300" b="1" dirty="0" smtClean="0">
                <a:solidFill>
                  <a:schemeClr val="tx1"/>
                </a:solidFill>
                <a:latin typeface="Arial"/>
                <a:ea typeface="+mn-ea"/>
                <a:cs typeface="Arial"/>
              </a:rPr>
              <a:t>В Нём нашёл я свой покой,</a:t>
            </a:r>
          </a:p>
          <a:p>
            <a:pPr algn="l" defTabSz="685800">
              <a:spcBef>
                <a:spcPts val="1350"/>
              </a:spcBef>
              <a:buClr>
                <a:srgbClr val="595959"/>
              </a:buClr>
            </a:pPr>
            <a:r>
              <a:rPr lang="ru-RU" sz="4300" b="1" dirty="0" smtClean="0">
                <a:solidFill>
                  <a:schemeClr val="tx1"/>
                </a:solidFill>
                <a:latin typeface="Arial"/>
                <a:ea typeface="+mn-ea"/>
                <a:cs typeface="Arial"/>
              </a:rPr>
              <a:t>Иисус, Спаситель мой.</a:t>
            </a: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99834834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1013</TotalTime>
  <Words>154</Words>
  <Application>Microsoft Office PowerPoint</Application>
  <PresentationFormat>Экран (16:9)</PresentationFormat>
  <Paragraphs>33</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LenaV</cp:lastModifiedBy>
  <cp:revision>81</cp:revision>
  <dcterms:modified xsi:type="dcterms:W3CDTF">2020-10-18T13:58:27Z</dcterms:modified>
</cp:coreProperties>
</file>