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65" r:id="rId2"/>
    <p:sldId id="269" r:id="rId3"/>
    <p:sldId id="277" r:id="rId4"/>
    <p:sldId id="278" r:id="rId5"/>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94343" autoAdjust="0"/>
  </p:normalViewPr>
  <p:slideViewPr>
    <p:cSldViewPr snapToGrid="0" snapToObjects="1">
      <p:cViewPr>
        <p:scale>
          <a:sx n="90" d="100"/>
          <a:sy n="90" d="100"/>
        </p:scale>
        <p:origin x="882" y="6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18066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4372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2.jpeg"/><Relationship Id="rId11" Type="http://schemas.microsoft.com/office/2007/relationships/hdphoto" Target="../media/hdphoto3.wdp"/><Relationship Id="rId5" Type="http://schemas.openxmlformats.org/officeDocument/2006/relationships/image" Target="../media/image11.jpeg"/><Relationship Id="rId10" Type="http://schemas.openxmlformats.org/officeDocument/2006/relationships/image" Target="../media/image14.png"/><Relationship Id="rId4" Type="http://schemas.openxmlformats.org/officeDocument/2006/relationships/image" Target="../media/image10.jpg"/><Relationship Id="rId9"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id="{E4438512-FB30-8240-9BEE-8A05FE64B54F}"/>
              </a:ext>
            </a:extLst>
          </p:cNvPr>
          <p:cNvSpPr txBox="1">
            <a:spLocks/>
          </p:cNvSpPr>
          <p:nvPr/>
        </p:nvSpPr>
        <p:spPr>
          <a:xfrm>
            <a:off x="1941816" y="330917"/>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Куда, усталый путник мой</a:t>
            </a:r>
            <a:endPar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35492"/>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496389" y="227036"/>
            <a:ext cx="8477794" cy="4071801"/>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fontScale="925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smtClean="0">
                <a:solidFill>
                  <a:schemeClr val="tx1"/>
                </a:solidFill>
                <a:latin typeface="Arial"/>
                <a:ea typeface="+mn-ea"/>
                <a:cs typeface="Arial"/>
              </a:rPr>
              <a:t>Куда, усталый путник мой,</a:t>
            </a:r>
          </a:p>
          <a:p>
            <a:pPr algn="l" defTabSz="685800">
              <a:spcBef>
                <a:spcPts val="1350"/>
              </a:spcBef>
              <a:buClr>
                <a:srgbClr val="595959"/>
              </a:buClr>
            </a:pPr>
            <a:r>
              <a:rPr lang="ru-RU" sz="4400" b="1" dirty="0" smtClean="0">
                <a:solidFill>
                  <a:schemeClr val="tx1"/>
                </a:solidFill>
                <a:latin typeface="Arial"/>
                <a:ea typeface="+mn-ea"/>
                <a:cs typeface="Arial"/>
              </a:rPr>
              <a:t>Печально так идёшь?</a:t>
            </a:r>
          </a:p>
          <a:p>
            <a:pPr algn="l" defTabSz="685800">
              <a:spcBef>
                <a:spcPts val="1350"/>
              </a:spcBef>
              <a:buClr>
                <a:srgbClr val="595959"/>
              </a:buClr>
            </a:pPr>
            <a:r>
              <a:rPr lang="ru-RU" sz="4400" b="1" dirty="0" smtClean="0">
                <a:solidFill>
                  <a:schemeClr val="tx1"/>
                </a:solidFill>
                <a:latin typeface="Arial"/>
                <a:ea typeface="+mn-ea"/>
                <a:cs typeface="Arial"/>
              </a:rPr>
              <a:t>Спеши к стране своей родной, </a:t>
            </a:r>
          </a:p>
          <a:p>
            <a:pPr algn="l" defTabSz="685800">
              <a:spcBef>
                <a:spcPts val="1350"/>
              </a:spcBef>
              <a:buClr>
                <a:srgbClr val="595959"/>
              </a:buClr>
            </a:pPr>
            <a:r>
              <a:rPr lang="ru-RU" sz="4400" b="1" dirty="0" smtClean="0">
                <a:solidFill>
                  <a:schemeClr val="tx1"/>
                </a:solidFill>
                <a:latin typeface="Arial"/>
                <a:ea typeface="+mn-ea"/>
                <a:cs typeface="Arial"/>
              </a:rPr>
              <a:t>Там отдых ты найдёшь.</a:t>
            </a:r>
          </a:p>
          <a:p>
            <a:pPr algn="l" defTabSz="685800">
              <a:spcBef>
                <a:spcPts val="1350"/>
              </a:spcBef>
              <a:buClr>
                <a:srgbClr val="595959"/>
              </a:buClr>
            </a:pPr>
            <a:r>
              <a:rPr lang="ru-RU" sz="4400" b="1" dirty="0" smtClean="0">
                <a:solidFill>
                  <a:schemeClr val="tx1"/>
                </a:solidFill>
                <a:latin typeface="Arial"/>
                <a:ea typeface="+mn-ea"/>
                <a:cs typeface="Arial"/>
              </a:rPr>
              <a:t>Иди домой!</a:t>
            </a:r>
            <a:endParaRPr lang="ru-RU" sz="4400" b="1" dirty="0">
              <a:solidFill>
                <a:schemeClr val="tx1"/>
              </a:solidFill>
              <a:latin typeface="Arial"/>
              <a:ea typeface="+mn-ea"/>
              <a:cs typeface="Arial"/>
            </a:endParaRPr>
          </a:p>
          <a:p>
            <a:pPr algn="l" defTabSz="685800">
              <a:spcBef>
                <a:spcPts val="1350"/>
              </a:spcBef>
              <a:buClr>
                <a:srgbClr val="595959"/>
              </a:buClr>
            </a:pPr>
            <a:endParaRPr lang="ru-RU" sz="2800" b="1" dirty="0">
              <a:solidFill>
                <a:schemeClr val="tx1"/>
              </a:solidFill>
              <a:latin typeface="Arial"/>
              <a:cs typeface="Arial"/>
            </a:endParaRPr>
          </a:p>
        </p:txBody>
      </p:sp>
    </p:spTree>
    <p:extLst>
      <p:ext uri="{BB962C8B-B14F-4D97-AF65-F5344CB8AC3E}">
        <p14:creationId xmlns:p14="http://schemas.microsoft.com/office/powerpoint/2010/main" val="148594947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32916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496389" y="227036"/>
            <a:ext cx="8477794" cy="4071801"/>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smtClean="0">
                <a:solidFill>
                  <a:schemeClr val="tx1"/>
                </a:solidFill>
                <a:latin typeface="Arial"/>
                <a:ea typeface="+mn-ea"/>
                <a:cs typeface="Arial"/>
              </a:rPr>
              <a:t>Иди, израненный, больной,</a:t>
            </a:r>
          </a:p>
          <a:p>
            <a:pPr algn="l" defTabSz="685800">
              <a:spcBef>
                <a:spcPts val="1350"/>
              </a:spcBef>
              <a:buClr>
                <a:srgbClr val="595959"/>
              </a:buClr>
            </a:pPr>
            <a:r>
              <a:rPr lang="ru-RU" sz="4400" b="1" dirty="0" smtClean="0">
                <a:solidFill>
                  <a:schemeClr val="tx1"/>
                </a:solidFill>
                <a:latin typeface="Arial"/>
                <a:ea typeface="+mn-ea"/>
                <a:cs typeface="Arial"/>
              </a:rPr>
              <a:t>К великому Врачу.</a:t>
            </a:r>
          </a:p>
          <a:p>
            <a:pPr algn="l" defTabSz="685800">
              <a:spcBef>
                <a:spcPts val="1350"/>
              </a:spcBef>
              <a:buClr>
                <a:srgbClr val="595959"/>
              </a:buClr>
            </a:pPr>
            <a:r>
              <a:rPr lang="ru-RU" sz="4400" b="1" dirty="0" smtClean="0">
                <a:solidFill>
                  <a:schemeClr val="tx1"/>
                </a:solidFill>
                <a:latin typeface="Arial"/>
                <a:ea typeface="+mn-ea"/>
                <a:cs typeface="Arial"/>
              </a:rPr>
              <a:t>Он исцелит и даст покой,</a:t>
            </a:r>
          </a:p>
          <a:p>
            <a:pPr algn="l" defTabSz="685800">
              <a:spcBef>
                <a:spcPts val="1350"/>
              </a:spcBef>
              <a:buClr>
                <a:srgbClr val="595959"/>
              </a:buClr>
            </a:pPr>
            <a:r>
              <a:rPr lang="ru-RU" sz="4400" b="1" dirty="0" smtClean="0">
                <a:solidFill>
                  <a:schemeClr val="tx1"/>
                </a:solidFill>
                <a:latin typeface="Arial"/>
                <a:ea typeface="+mn-ea"/>
                <a:cs typeface="Arial"/>
              </a:rPr>
              <a:t>Простит твою вину.</a:t>
            </a:r>
          </a:p>
          <a:p>
            <a:pPr algn="l" defTabSz="685800">
              <a:spcBef>
                <a:spcPts val="1350"/>
              </a:spcBef>
              <a:buClr>
                <a:srgbClr val="595959"/>
              </a:buClr>
            </a:pPr>
            <a:r>
              <a:rPr lang="ru-RU" sz="4400" b="1" dirty="0" smtClean="0">
                <a:solidFill>
                  <a:schemeClr val="tx1"/>
                </a:solidFill>
                <a:latin typeface="Arial"/>
                <a:ea typeface="+mn-ea"/>
                <a:cs typeface="Arial"/>
              </a:rPr>
              <a:t>Иди домой!</a:t>
            </a:r>
            <a:endParaRPr lang="ru-RU" sz="4400" b="1" dirty="0">
              <a:solidFill>
                <a:schemeClr val="tx1"/>
              </a:solidFill>
              <a:latin typeface="Arial"/>
              <a:ea typeface="+mn-ea"/>
              <a:cs typeface="Arial"/>
            </a:endParaRPr>
          </a:p>
          <a:p>
            <a:pPr algn="l" defTabSz="685800">
              <a:spcBef>
                <a:spcPts val="1350"/>
              </a:spcBef>
              <a:buClr>
                <a:srgbClr val="595959"/>
              </a:buClr>
            </a:pPr>
            <a:endParaRPr lang="ru-RU" sz="2800" b="1" dirty="0">
              <a:solidFill>
                <a:schemeClr val="tx1"/>
              </a:solidFill>
              <a:latin typeface="Arial"/>
              <a:cs typeface="Arial"/>
            </a:endParaRPr>
          </a:p>
        </p:txBody>
      </p:sp>
    </p:spTree>
    <p:extLst>
      <p:ext uri="{BB962C8B-B14F-4D97-AF65-F5344CB8AC3E}">
        <p14:creationId xmlns:p14="http://schemas.microsoft.com/office/powerpoint/2010/main" val="132009348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350431"/>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496389" y="227036"/>
            <a:ext cx="8477794" cy="4071801"/>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smtClean="0">
                <a:solidFill>
                  <a:schemeClr val="tx1"/>
                </a:solidFill>
                <a:latin typeface="Arial"/>
                <a:ea typeface="+mn-ea"/>
                <a:cs typeface="Arial"/>
              </a:rPr>
              <a:t>Иди, подавленный тоской,</a:t>
            </a:r>
          </a:p>
          <a:p>
            <a:pPr algn="l" defTabSz="685800">
              <a:spcBef>
                <a:spcPts val="1350"/>
              </a:spcBef>
              <a:buClr>
                <a:srgbClr val="595959"/>
              </a:buClr>
            </a:pPr>
            <a:r>
              <a:rPr lang="ru-RU" sz="4400" b="1" dirty="0" smtClean="0">
                <a:solidFill>
                  <a:schemeClr val="tx1"/>
                </a:solidFill>
                <a:latin typeface="Arial"/>
                <a:ea typeface="+mn-ea"/>
                <a:cs typeface="Arial"/>
              </a:rPr>
              <a:t>Измученный грехом.</a:t>
            </a:r>
          </a:p>
          <a:p>
            <a:pPr algn="l" defTabSz="685800">
              <a:spcBef>
                <a:spcPts val="1350"/>
              </a:spcBef>
              <a:buClr>
                <a:srgbClr val="595959"/>
              </a:buClr>
            </a:pPr>
            <a:r>
              <a:rPr lang="ru-RU" sz="4400" b="1" dirty="0" smtClean="0">
                <a:solidFill>
                  <a:schemeClr val="tx1"/>
                </a:solidFill>
                <a:latin typeface="Arial"/>
                <a:ea typeface="+mn-ea"/>
                <a:cs typeface="Arial"/>
              </a:rPr>
              <a:t>Христос зовёт тебя с Собой,</a:t>
            </a:r>
          </a:p>
          <a:p>
            <a:pPr algn="l" defTabSz="685800">
              <a:spcBef>
                <a:spcPts val="1350"/>
              </a:spcBef>
              <a:buClr>
                <a:srgbClr val="595959"/>
              </a:buClr>
            </a:pPr>
            <a:r>
              <a:rPr lang="ru-RU" sz="4400" b="1" dirty="0" smtClean="0">
                <a:solidFill>
                  <a:schemeClr val="tx1"/>
                </a:solidFill>
                <a:latin typeface="Arial"/>
                <a:ea typeface="+mn-ea"/>
                <a:cs typeface="Arial"/>
              </a:rPr>
              <a:t>Спеши в Отцовский дом.</a:t>
            </a:r>
          </a:p>
          <a:p>
            <a:pPr algn="l" defTabSz="685800">
              <a:spcBef>
                <a:spcPts val="1350"/>
              </a:spcBef>
              <a:buClr>
                <a:srgbClr val="595959"/>
              </a:buClr>
            </a:pPr>
            <a:r>
              <a:rPr lang="ru-RU" sz="4400" b="1" dirty="0" smtClean="0">
                <a:solidFill>
                  <a:schemeClr val="tx1"/>
                </a:solidFill>
                <a:latin typeface="Arial"/>
                <a:ea typeface="+mn-ea"/>
                <a:cs typeface="Arial"/>
              </a:rPr>
              <a:t>Иди домой!</a:t>
            </a:r>
            <a:endParaRPr lang="ru-RU" sz="4400" b="1" dirty="0">
              <a:solidFill>
                <a:schemeClr val="tx1"/>
              </a:solidFill>
              <a:latin typeface="Arial"/>
              <a:ea typeface="+mn-ea"/>
              <a:cs typeface="Arial"/>
            </a:endParaRPr>
          </a:p>
          <a:p>
            <a:pPr algn="l" defTabSz="685800">
              <a:spcBef>
                <a:spcPts val="1350"/>
              </a:spcBef>
              <a:buClr>
                <a:srgbClr val="595959"/>
              </a:buClr>
            </a:pPr>
            <a:endParaRPr lang="ru-RU" sz="2800" b="1" dirty="0">
              <a:solidFill>
                <a:schemeClr val="tx1"/>
              </a:solidFill>
              <a:latin typeface="Arial"/>
              <a:cs typeface="Arial"/>
            </a:endParaRPr>
          </a:p>
        </p:txBody>
      </p:sp>
    </p:spTree>
    <p:extLst>
      <p:ext uri="{BB962C8B-B14F-4D97-AF65-F5344CB8AC3E}">
        <p14:creationId xmlns:p14="http://schemas.microsoft.com/office/powerpoint/2010/main" val="3638141154"/>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1008</TotalTime>
  <Words>74</Words>
  <Application>Microsoft Office PowerPoint</Application>
  <PresentationFormat>Экран (16:9)</PresentationFormat>
  <Paragraphs>16</Paragraphs>
  <Slides>4</Slides>
  <Notes>4</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1</vt:i4>
      </vt:variant>
      <vt:variant>
        <vt:lpstr>Заголовки слайдов</vt:lpstr>
      </vt:variant>
      <vt:variant>
        <vt:i4>4</vt:i4>
      </vt:variant>
    </vt:vector>
  </HeadingPairs>
  <TitlesOfParts>
    <vt:vector size="15" baseType="lpstr">
      <vt:lpstr>Adobe Garamond Pro</vt:lpstr>
      <vt:lpstr>Arial</vt:lpstr>
      <vt:lpstr>Avenir Next Condensed Demi Bold</vt:lpstr>
      <vt:lpstr>Avenir Next Condensed Regular</vt:lpstr>
      <vt:lpstr>Calibri</vt:lpstr>
      <vt:lpstr>Helvetica Light</vt:lpstr>
      <vt:lpstr>Helvetica Neue</vt:lpstr>
      <vt:lpstr>Helvetica Neue Light</vt:lpstr>
      <vt:lpstr>Helvetica Neue Medium</vt:lpstr>
      <vt:lpstr>Times Roman</vt:lpstr>
      <vt:lpstr>White</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LenaV</cp:lastModifiedBy>
  <cp:revision>79</cp:revision>
  <dcterms:modified xsi:type="dcterms:W3CDTF">2020-10-18T09:25:28Z</dcterms:modified>
</cp:coreProperties>
</file>