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45" r:id="rId5"/>
    <p:sldId id="1060" r:id="rId6"/>
    <p:sldId id="1059" r:id="rId7"/>
    <p:sldId id="1061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2243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5788" y="299638"/>
            <a:ext cx="6789340" cy="33239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Слышишь ли ты голос Божий? </a:t>
            </a:r>
            <a:endParaRPr lang="en-US" sz="7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67940" y="0"/>
            <a:ext cx="9112572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47762" y="548680"/>
            <a:ext cx="8352928" cy="691276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Слышишь ли ты </a:t>
            </a:r>
          </a:p>
          <a:p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голос Божий,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Нежно для тебя звучит?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дверей стоит Прохожий,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Слушай, </a:t>
            </a:r>
            <a:r>
              <a:rPr lang="ru-RU" sz="4800" b="1" spc="-15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</a:t>
            </a: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говорит.</a:t>
            </a:r>
          </a:p>
          <a:p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36512" y="0"/>
            <a:ext cx="9180512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Нежно так тебя Христос зовёт,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Поспеши к Нему, тебя Он ждёт. 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приди к Нему скорее, 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Сердца дверь открой сильнее,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найдёшь ты для души,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к Иисусу поспеши.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1212" y="13792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3464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 любви Его</a:t>
            </a:r>
          </a:p>
          <a:p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ты слышишь,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зовёт тебя, мой брат.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Им одним </a:t>
            </a:r>
          </a:p>
          <a:p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ты дышишь,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Им одним богат.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36512" y="0"/>
            <a:ext cx="9180512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Нежно так тебя Христос зовёт,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Поспеши к Нему, тебя Он ждёт. 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приди к Нему скорее, 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Сердца дверь открой сильнее,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найдёшь ты для души,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к Иисусу поспеши.</a:t>
            </a:r>
          </a:p>
        </p:txBody>
      </p:sp>
    </p:spTree>
    <p:extLst>
      <p:ext uri="{BB962C8B-B14F-4D97-AF65-F5344CB8AC3E}">
        <p14:creationId xmlns:p14="http://schemas.microsoft.com/office/powerpoint/2010/main" val="141835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1212" y="13792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54868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 жизни ты споткнулся,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Поспеши к Нему опять.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упал, с грехом </a:t>
            </a:r>
          </a:p>
          <a:p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столкнулся?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Он тебя поднять!</a:t>
            </a:r>
          </a:p>
        </p:txBody>
      </p:sp>
    </p:spTree>
    <p:extLst>
      <p:ext uri="{BB962C8B-B14F-4D97-AF65-F5344CB8AC3E}">
        <p14:creationId xmlns:p14="http://schemas.microsoft.com/office/powerpoint/2010/main" val="180543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36512" y="0"/>
            <a:ext cx="9180512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Нежно так тебя Христос зовёт,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Поспеши к Нему, тебя Он ждёт. 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приди к Нему скорее, 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Сердца дверь открой сильнее,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найдёшь ты для души,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к Иисусу поспеши.</a:t>
            </a:r>
          </a:p>
        </p:txBody>
      </p:sp>
    </p:spTree>
    <p:extLst>
      <p:ext uri="{BB962C8B-B14F-4D97-AF65-F5344CB8AC3E}">
        <p14:creationId xmlns:p14="http://schemas.microsoft.com/office/powerpoint/2010/main" val="923569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8463</TotalTime>
  <Words>195</Words>
  <Application>Microsoft Macintosh PowerPoint</Application>
  <PresentationFormat>Экран (4:3)</PresentationFormat>
  <Paragraphs>40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239</cp:revision>
  <dcterms:created xsi:type="dcterms:W3CDTF">2016-09-02T12:17:38Z</dcterms:created>
  <dcterms:modified xsi:type="dcterms:W3CDTF">2020-10-22T19:09:40Z</dcterms:modified>
</cp:coreProperties>
</file>