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040" r:id="rId2"/>
    <p:sldId id="1051" r:id="rId3"/>
    <p:sldId id="1059" r:id="rId4"/>
    <p:sldId id="1044" r:id="rId5"/>
    <p:sldId id="1060" r:id="rId6"/>
    <p:sldId id="1061" r:id="rId7"/>
    <p:sldId id="1052" r:id="rId8"/>
    <p:sldId id="1062" r:id="rId9"/>
    <p:sldId id="1063" r:id="rId10"/>
    <p:sldId id="1053" r:id="rId11"/>
    <p:sldId id="1068" r:id="rId12"/>
    <p:sldId id="1064" r:id="rId13"/>
    <p:sldId id="1065" r:id="rId14"/>
    <p:sldId id="1058" r:id="rId15"/>
    <p:sldId id="1069" r:id="rId16"/>
    <p:sldId id="1066" r:id="rId17"/>
    <p:sldId id="1067" r:id="rId1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19.10.20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548680"/>
            <a:ext cx="7416824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 победить                 о желаешь </a:t>
            </a:r>
            <a:endParaRPr lang="ru-RU" sz="66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ты?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539552" y="260648"/>
            <a:ext cx="8496944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Жаждешь ли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снега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белее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ты быть?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Есть сила в крови,  </a:t>
            </a:r>
            <a:endParaRPr lang="ru-RU" sz="60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            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сила в крови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!</a:t>
            </a:r>
            <a:endParaRPr lang="ru-RU" sz="6000" b="1" dirty="0">
              <a:solidFill>
                <a:srgbClr val="02243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55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539552" y="260648"/>
            <a:ext cx="8496944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Кровь Иисуса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всё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сможет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омыть -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 сила в Его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крови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97621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424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Сила, сила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чудотворная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(м: Сила в крови Христа 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чудотворная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5400" b="1" i="1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крови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(да, в крови)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</a:t>
            </a:r>
            <a:b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да, Христа)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11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260648"/>
            <a:ext cx="8496944" cy="612068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Сила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сила </a:t>
            </a:r>
            <a:endParaRPr kumimoji="0" lang="ru-RU" sz="5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(м: Сила в крови Христа)      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</a:t>
            </a:r>
            <a:r>
              <a:rPr kumimoji="0" lang="ru-RU" sz="5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удотворная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драгоценной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</a:t>
            </a:r>
            <a:r>
              <a:rPr kumimoji="0" lang="ru-RU" sz="5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рови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2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539552" y="384190"/>
            <a:ext cx="9027248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Господу хочешь ли </a:t>
            </a:r>
            <a:endParaRPr lang="ru-RU" sz="60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верно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служить?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Есть сила в крови,                                </a:t>
            </a:r>
            <a:endParaRPr lang="ru-RU" sz="60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сила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в крови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!</a:t>
            </a:r>
            <a:endParaRPr lang="ru-RU" sz="6000" b="1" dirty="0">
              <a:solidFill>
                <a:srgbClr val="02243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49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539552" y="384190"/>
            <a:ext cx="9027248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Жизнью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устами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Иисуса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хвалить?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 сила в Его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крови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6058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424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Сила, сила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чудотворная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(м: Сила в крови Христа 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чудотворная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крови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(да, в крови)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(да, Христа)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11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260648"/>
            <a:ext cx="8496944" cy="612068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Сила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сила </a:t>
            </a:r>
            <a:endParaRPr kumimoji="0" lang="ru-RU" sz="5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(м: Сила в крови Христа)      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</a:t>
            </a:r>
            <a:r>
              <a:rPr kumimoji="0" lang="ru-RU" sz="5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удотворная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драгоценной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</a:t>
            </a:r>
            <a:r>
              <a:rPr kumimoji="0" lang="ru-RU" sz="5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рови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3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471924"/>
            <a:ext cx="878497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Грех победить                           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    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желаешь ли ты?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Есть сила в крови,                                     </a:t>
            </a:r>
            <a:endParaRPr lang="ru-RU" sz="60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сила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в крови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!</a:t>
            </a:r>
            <a:endParaRPr lang="ru-RU" sz="6000" b="1" dirty="0">
              <a:solidFill>
                <a:srgbClr val="02243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832931"/>
            <a:ext cx="878497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Сердцем в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свободу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Христову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войти?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 сила в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Его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крови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25876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424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spcBef>
                <a:spcPts val="600"/>
              </a:spcBef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Сила, сила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чудотворная</a:t>
            </a:r>
          </a:p>
          <a:p>
            <a:pPr>
              <a:spcBef>
                <a:spcPts val="600"/>
              </a:spcBef>
            </a:pPr>
            <a:r>
              <a:rPr lang="ru-RU" sz="5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(м: Сила в крови Христа  </a:t>
            </a:r>
          </a:p>
          <a:p>
            <a:pPr>
              <a:spcBef>
                <a:spcPts val="600"/>
              </a:spcBef>
            </a:pPr>
            <a:r>
              <a:rPr lang="ru-RU" sz="5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5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чудотворная</a:t>
            </a:r>
            <a:r>
              <a:rPr lang="ru-RU" sz="5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54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крови </a:t>
            </a:r>
            <a:r>
              <a:rPr lang="ru-RU" sz="5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(да, в крови) </a:t>
            </a:r>
          </a:p>
          <a:p>
            <a:pPr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</a:t>
            </a:r>
            <a:r>
              <a:rPr lang="ru-RU" sz="5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(да, Христа)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11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260648"/>
            <a:ext cx="8496944" cy="612068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Сила</a:t>
            </a:r>
            <a:r>
              <a:rPr kumimoji="0" lang="ru-RU" sz="50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сила </a:t>
            </a:r>
            <a:endParaRPr kumimoji="0" lang="ru-RU" sz="5000" b="1" i="0" u="none" strike="noStrike" kern="1200" cap="none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i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(м: Сила в крови Христа)      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kumimoji="0" lang="ru-RU" sz="5000" b="1" i="0" u="none" strike="noStrike" kern="1200" cap="none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удотворная</a:t>
            </a:r>
            <a:r>
              <a:rPr lang="ru-RU" sz="5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kumimoji="0" lang="ru-RU" sz="50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50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драгоценной </a:t>
            </a:r>
            <a:r>
              <a:rPr lang="ru-RU" sz="5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kumimoji="0" lang="ru-RU" sz="5000" b="1" i="0" u="none" strike="noStrike" kern="1200" cap="none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рови</a:t>
            </a:r>
            <a:r>
              <a:rPr lang="ru-RU" sz="5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50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Христа</a:t>
            </a:r>
            <a:r>
              <a:rPr kumimoji="0" lang="ru-RU" sz="50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1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328875"/>
            <a:ext cx="878497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Хочешь ли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гордость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и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страх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умертвить?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 сила в крови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smtClean="0">
                <a:solidFill>
                  <a:srgbClr val="02243A"/>
                </a:solidFill>
                <a:latin typeface="Arial"/>
                <a:cs typeface="Arial"/>
              </a:rPr>
              <a:t>              </a:t>
            </a: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сила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крови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2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580420"/>
            <a:ext cx="878497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Может Христос весь   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твой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грех удалить - 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Есть сила в Его </a:t>
            </a:r>
            <a:endParaRPr lang="ru-RU" sz="60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крови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29137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424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Сила, сила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чудотворная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(м: Сила в крови Христа 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чудотворная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5400" b="1" i="1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крови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(да, в крови)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  <a:r>
              <a:rPr kumimoji="0" lang="ru-RU" sz="54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(да, Христа)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0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11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260648"/>
            <a:ext cx="8496944" cy="612068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Сила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сила </a:t>
            </a:r>
            <a:endParaRPr kumimoji="0" lang="ru-RU" sz="5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(м: Сила в крови Христа)      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</a:t>
            </a:r>
            <a:r>
              <a:rPr kumimoji="0" lang="ru-RU" sz="5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удотворная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драгоценной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</a:t>
            </a:r>
            <a:r>
              <a:rPr kumimoji="0" lang="ru-RU" sz="5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рови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7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8513</TotalTime>
  <Words>323</Words>
  <Application>Microsoft Macintosh PowerPoint</Application>
  <PresentationFormat>On-screen Show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251</cp:revision>
  <dcterms:created xsi:type="dcterms:W3CDTF">2016-09-02T12:17:38Z</dcterms:created>
  <dcterms:modified xsi:type="dcterms:W3CDTF">2020-10-19T17:36:49Z</dcterms:modified>
</cp:coreProperties>
</file>