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2" r:id="rId4"/>
    <p:sldId id="1053" r:id="rId5"/>
    <p:sldId id="1054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20.10.20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я – Твой отныне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я – Твой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Отныне всей душою,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предаюсь в Твою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Благую власть: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скорбях она ведёт меня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к покою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я – Твой,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я – Твой!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Пришед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обнял меня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Своей любовью,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презирал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грешника       						во мне,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потому, Господь,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всей душою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Пребуду Твой,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Пребуду Твой.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Тебя, о Господи,      		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нашёл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вере стал стезёй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Твоей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ходить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Законе лишь Твоём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Нашёл покой я.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 я Твой,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 я Твой.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1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б ни был я,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везде со мною,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со мной,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всегда со мной!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скоро вечно </a:t>
            </a:r>
            <a:r>
              <a:rPr lang="ru-RU" sz="48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								неразлучно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с Тобой,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с Тобой!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8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8442</TotalTime>
  <Words>69</Words>
  <Application>Microsoft Macintosh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234</cp:revision>
  <dcterms:created xsi:type="dcterms:W3CDTF">2016-09-02T12:17:38Z</dcterms:created>
  <dcterms:modified xsi:type="dcterms:W3CDTF">2020-10-20T18:20:06Z</dcterms:modified>
</cp:coreProperties>
</file>