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5" r:id="rId4"/>
    <p:sldId id="1056" r:id="rId5"/>
    <p:sldId id="1057" r:id="rId6"/>
    <p:sldId id="1058" r:id="rId7"/>
    <p:sldId id="105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1268760"/>
            <a:ext cx="7066747" cy="17851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55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Пастырь добрый – Мой Спаситель</a:t>
            </a:r>
            <a:endParaRPr lang="en-US" sz="55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Пастырь добрый –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Спаситель!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 ещё нуждаюсь я?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бурях жизни направляет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водам тихим Он, любя.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76055" y="188640"/>
            <a:ext cx="9289032" cy="626469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страшусь долины смертной: 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меня великий Бог! 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миров Создатель рядом, Верю: слышит каждый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вздох. 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миров Создатель рядом,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Верю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слышит каждый вздох.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3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8706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Пастырь добрый –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Спаситель!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Средь тревог надежды свет.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Его живое Слово –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души насущный хлеб.</a:t>
            </a:r>
          </a:p>
        </p:txBody>
      </p:sp>
    </p:spTree>
    <p:extLst>
      <p:ext uri="{BB962C8B-B14F-4D97-AF65-F5344CB8AC3E}">
        <p14:creationId xmlns:p14="http://schemas.microsoft.com/office/powerpoint/2010/main" val="132886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опора в испытаньях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спасенье от грехов.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Милосердный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Искупитель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Избавляет от оков.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Милосердный Искупитель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Избавляет от оков.</a:t>
            </a:r>
          </a:p>
          <a:p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Пастырь добрый –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Спаситель!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границ святой любви!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силой наполняясь,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Отчий дом легко идти.</a:t>
            </a:r>
          </a:p>
        </p:txBody>
      </p:sp>
    </p:spTree>
    <p:extLst>
      <p:ext uri="{BB962C8B-B14F-4D97-AF65-F5344CB8AC3E}">
        <p14:creationId xmlns:p14="http://schemas.microsoft.com/office/powerpoint/2010/main" val="128880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9021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Глас небесных труб услышу –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Завершится время зим.</a:t>
            </a:r>
          </a:p>
          <a:p>
            <a:pPr>
              <a:lnSpc>
                <a:spcPct val="150000"/>
              </a:lnSpc>
            </a:pPr>
            <a:r>
              <a:rPr lang="ru-RU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Съединюсь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тогда навеки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верным Пастырем моим.</a:t>
            </a:r>
          </a:p>
          <a:p>
            <a:pPr>
              <a:lnSpc>
                <a:spcPct val="150000"/>
              </a:lnSpc>
            </a:pPr>
            <a:r>
              <a:rPr lang="ru-RU" sz="4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Съединюсь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тогда навеки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верным Пастырем моим.</a:t>
            </a:r>
          </a:p>
          <a:p>
            <a:pPr>
              <a:lnSpc>
                <a:spcPct val="150000"/>
              </a:lnSpc>
            </a:pPr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19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8540</TotalTime>
  <Words>150</Words>
  <Application>Microsoft Macintosh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233</cp:revision>
  <dcterms:created xsi:type="dcterms:W3CDTF">2016-09-02T12:17:38Z</dcterms:created>
  <dcterms:modified xsi:type="dcterms:W3CDTF">2020-10-21T20:06:47Z</dcterms:modified>
</cp:coreProperties>
</file>