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52" r:id="rId5"/>
    <p:sldId id="1056" r:id="rId6"/>
    <p:sldId id="1054" r:id="rId7"/>
    <p:sldId id="1055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21.10.20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– моя жизнь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2391" y="332656"/>
            <a:ext cx="9289032" cy="489654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– моя жизнь;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блаженство – 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любви этой вечно пребыть,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Стремиться достичь 							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совершенства</a:t>
            </a:r>
            <a:endParaRPr lang="ru-RU" sz="4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волю святую творить.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489654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Блажен, блажен</a:t>
            </a:r>
          </a:p>
          <a:p>
            <a:r>
              <a:rPr lang="ru-RU" sz="3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блажен, блажен, блажен, блажен</a:t>
            </a:r>
            <a:r>
              <a:rPr lang="en-US" sz="3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с верой стремится вперёд.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Блажен, блажен</a:t>
            </a:r>
          </a:p>
          <a:p>
            <a:r>
              <a:rPr lang="ru-RU" sz="3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блажен, блажен, блажен, блажен</a:t>
            </a:r>
            <a:r>
              <a:rPr lang="en-US" sz="32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с верой стремится вперёд.</a:t>
            </a:r>
          </a:p>
          <a:p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44079" y="1052736"/>
            <a:ext cx="9289032" cy="331236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мудрость с её глубиною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сравненье с тем счастьем – 							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ничто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Постиг я блаженство святое – 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 </a:t>
            </a:r>
            <a:r>
              <a:rPr lang="ru-RU" sz="4400" b="1" spc="-15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драгоценней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всего.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05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489654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Блажен, блажен</a:t>
            </a:r>
          </a:p>
          <a:p>
            <a:r>
              <a:rPr lang="ru-RU" sz="3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блажен, блажен, блажен, блажен</a:t>
            </a:r>
            <a:r>
              <a:rPr lang="en-US" sz="3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с верой стремится вперёд.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Блажен, блажен</a:t>
            </a:r>
          </a:p>
          <a:p>
            <a:r>
              <a:rPr lang="ru-RU" sz="3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блажен, блажен, блажен, блажен</a:t>
            </a:r>
            <a:r>
              <a:rPr lang="en-US" sz="32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с верой стремится вперёд.</a:t>
            </a:r>
          </a:p>
          <a:p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1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44079" y="1052736"/>
            <a:ext cx="9289032" cy="42484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славим, Спаситель наш 							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дивный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 подвиг любви на кресте; 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 нам Твой призыв 							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непрерывный</a:t>
            </a:r>
            <a:endParaRPr lang="ru-RU" sz="4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Влечёт нас к святой чистоте.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5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489654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Блажен, блажен</a:t>
            </a:r>
          </a:p>
          <a:p>
            <a:r>
              <a:rPr lang="ru-RU" sz="3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блажен, блажен, блажен, блажен</a:t>
            </a:r>
            <a:r>
              <a:rPr lang="en-US" sz="3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с верой стремится вперёд.</a:t>
            </a: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Блажен, блажен</a:t>
            </a:r>
          </a:p>
          <a:p>
            <a:r>
              <a:rPr lang="ru-RU" sz="3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блажен, блажен, блажен, блажен</a:t>
            </a:r>
            <a:r>
              <a:rPr lang="en-US" sz="32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32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с верой стремится вперёд.</a:t>
            </a:r>
          </a:p>
          <a:p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18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8435</TotalTime>
  <Words>52</Words>
  <Application>Microsoft Macintosh PowerPoint</Application>
  <PresentationFormat>On-screen Show (4:3)</PresentationFormat>
  <Paragraphs>40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233</cp:revision>
  <dcterms:created xsi:type="dcterms:W3CDTF">2016-09-02T12:17:38Z</dcterms:created>
  <dcterms:modified xsi:type="dcterms:W3CDTF">2020-10-21T20:09:37Z</dcterms:modified>
</cp:coreProperties>
</file>