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9"/>
  </p:notesMasterIdLst>
  <p:sldIdLst>
    <p:sldId id="265" r:id="rId2"/>
    <p:sldId id="269" r:id="rId3"/>
    <p:sldId id="267" r:id="rId4"/>
    <p:sldId id="270" r:id="rId5"/>
    <p:sldId id="279" r:id="rId6"/>
    <p:sldId id="277" r:id="rId7"/>
    <p:sldId id="280" r:id="rId8"/>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 xmlns:p15="http://schemas.microsoft.com/office/powerpoint/2012/main">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82"/>
    <p:restoredTop sz="75172" autoAdjust="0"/>
  </p:normalViewPr>
  <p:slideViewPr>
    <p:cSldViewPr snapToGrid="0" snapToObjects="1">
      <p:cViewPr varScale="1">
        <p:scale>
          <a:sx n="131" d="100"/>
          <a:sy n="131" d="100"/>
        </p:scale>
        <p:origin x="-1648" y="-104"/>
      </p:cViewPr>
      <p:guideLst>
        <p:guide orient="horz" pos="762"/>
        <p:guide pos="241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0005559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0005559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xmlns:p14="http://schemas.microsoft.com/office/powerpoint/2010/mai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jpg"/><Relationship Id="rId5" Type="http://schemas.openxmlformats.org/officeDocument/2006/relationships/image" Target="../media/image11.jpeg"/><Relationship Id="rId6" Type="http://schemas.openxmlformats.org/officeDocument/2006/relationships/image" Target="../media/image12.jpeg"/><Relationship Id="rId7" Type="http://schemas.microsoft.com/office/2007/relationships/hdphoto" Target="../media/hdphoto1.wdp"/><Relationship Id="rId8" Type="http://schemas.openxmlformats.org/officeDocument/2006/relationships/image" Target="../media/image13.png"/><Relationship Id="rId9" Type="http://schemas.microsoft.com/office/2007/relationships/hdphoto" Target="../media/hdphoto2.wdp"/><Relationship Id="rId10" Type="http://schemas.openxmlformats.org/officeDocument/2006/relationships/image" Target="../media/image14.png"/><Relationship Id="rId11" Type="http://schemas.microsoft.com/office/2007/relationships/hdphoto" Target="../media/hdphoto3.wdp"/><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39756" y="1"/>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13252"/>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 xmlns:a16="http://schemas.microsoft.com/office/drawing/2014/main" id="{E4438512-FB30-8240-9BEE-8A05FE64B54F}"/>
              </a:ext>
            </a:extLst>
          </p:cNvPr>
          <p:cNvSpPr txBox="1">
            <a:spLocks/>
          </p:cNvSpPr>
          <p:nvPr/>
        </p:nvSpPr>
        <p:spPr>
          <a:xfrm>
            <a:off x="2131939" y="557442"/>
            <a:ext cx="5852741" cy="183596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100000"/>
              </a:lnSpc>
              <a:buNone/>
              <a:defRPr sz="11100" b="1" i="0">
                <a:solidFill>
                  <a:srgbClr val="FEBF2E"/>
                </a:solidFill>
                <a:latin typeface="Calibri"/>
                <a:ea typeface="Calibri"/>
                <a:cs typeface="Calibri"/>
                <a:sym typeface="Calibri"/>
              </a:defRPr>
            </a:pPr>
            <a:r>
              <a:rPr lang="bg-BG" sz="6000" b="1" dirty="0" smtClean="0">
                <a:solidFill>
                  <a:schemeClr val="tx1">
                    <a:lumMod val="95000"/>
                    <a:lumOff val="5000"/>
                  </a:schemeClr>
                </a:solidFill>
                <a:latin typeface="Arial" panose="020B0604020202020204" pitchFamily="34" charset="0"/>
                <a:ea typeface="Calibri"/>
                <a:cs typeface="Arial" panose="020B0604020202020204" pitchFamily="34" charset="0"/>
                <a:sym typeface="Calibri"/>
              </a:rPr>
              <a:t>Господь – моя жизнь</a:t>
            </a:r>
            <a:endParaRPr lang="bg-BG" sz="6000" b="1" dirty="0">
              <a:solidFill>
                <a:schemeClr val="tx1">
                  <a:lumMod val="95000"/>
                  <a:lumOff val="5000"/>
                </a:schemeClr>
              </a:solidFill>
              <a:latin typeface="Arial" panose="020B0604020202020204" pitchFamily="34" charset="0"/>
              <a:ea typeface="Calibri"/>
              <a:cs typeface="Arial" panose="020B0604020202020204" pitchFamily="34" charset="0"/>
              <a:sym typeface="Calibri"/>
            </a:endParaRP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xmlns:p14="http://schemas.microsoft.com/office/powerpoint/2010/mai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448408" y="17844"/>
            <a:ext cx="8554915" cy="4459681"/>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150000"/>
              </a:lnSpc>
            </a:pPr>
            <a:r>
              <a:rPr lang="ru-RU" sz="4000" b="1" spc="-150" dirty="0" smtClean="0">
                <a:solidFill>
                  <a:schemeClr val="tx2">
                    <a:lumMod val="50000"/>
                  </a:schemeClr>
                </a:solidFill>
                <a:latin typeface="Arial" panose="020B0604020202020204" pitchFamily="34" charset="0"/>
                <a:cs typeface="Arial" panose="020B0604020202020204" pitchFamily="34" charset="0"/>
              </a:rPr>
              <a:t>Господь </a:t>
            </a:r>
            <a:r>
              <a:rPr lang="ru-RU" sz="4000" b="1" spc="-150" dirty="0">
                <a:solidFill>
                  <a:schemeClr val="tx2">
                    <a:lumMod val="50000"/>
                  </a:schemeClr>
                </a:solidFill>
                <a:latin typeface="Arial" panose="020B0604020202020204" pitchFamily="34" charset="0"/>
                <a:cs typeface="Arial" panose="020B0604020202020204" pitchFamily="34" charset="0"/>
              </a:rPr>
              <a:t>– моя </a:t>
            </a:r>
            <a:r>
              <a:rPr lang="ru-RU" sz="4000" b="1" spc="-150" dirty="0" smtClean="0">
                <a:solidFill>
                  <a:schemeClr val="tx2">
                    <a:lumMod val="50000"/>
                  </a:schemeClr>
                </a:solidFill>
                <a:latin typeface="Arial" panose="020B0604020202020204" pitchFamily="34" charset="0"/>
                <a:cs typeface="Arial" panose="020B0604020202020204" pitchFamily="34" charset="0"/>
              </a:rPr>
              <a:t>жизнь;</a:t>
            </a:r>
          </a:p>
          <a:p>
            <a:pPr algn="l">
              <a:lnSpc>
                <a:spcPct val="150000"/>
              </a:lnSpc>
            </a:pPr>
            <a:r>
              <a:rPr lang="ru-RU" sz="4000" b="1" spc="-150" dirty="0" smtClean="0">
                <a:solidFill>
                  <a:schemeClr val="tx2">
                    <a:lumMod val="50000"/>
                  </a:schemeClr>
                </a:solidFill>
                <a:latin typeface="Arial" panose="020B0604020202020204" pitchFamily="34" charset="0"/>
                <a:cs typeface="Arial" panose="020B0604020202020204" pitchFamily="34" charset="0"/>
              </a:rPr>
              <a:t>О блаженство – </a:t>
            </a:r>
          </a:p>
          <a:p>
            <a:pPr algn="l">
              <a:lnSpc>
                <a:spcPct val="150000"/>
              </a:lnSpc>
            </a:pPr>
            <a:r>
              <a:rPr lang="ru-RU" sz="4000" b="1" spc="-150" dirty="0" smtClean="0">
                <a:solidFill>
                  <a:schemeClr val="tx2">
                    <a:lumMod val="50000"/>
                  </a:schemeClr>
                </a:solidFill>
                <a:latin typeface="Arial" panose="020B0604020202020204" pitchFamily="34" charset="0"/>
                <a:cs typeface="Arial" panose="020B0604020202020204" pitchFamily="34" charset="0"/>
              </a:rPr>
              <a:t>В </a:t>
            </a:r>
            <a:r>
              <a:rPr lang="ru-RU" sz="4000" b="1" spc="-150" dirty="0">
                <a:solidFill>
                  <a:schemeClr val="tx2">
                    <a:lumMod val="50000"/>
                  </a:schemeClr>
                </a:solidFill>
                <a:latin typeface="Arial" panose="020B0604020202020204" pitchFamily="34" charset="0"/>
                <a:cs typeface="Arial" panose="020B0604020202020204" pitchFamily="34" charset="0"/>
              </a:rPr>
              <a:t>любви этой вечно пребыть,</a:t>
            </a:r>
          </a:p>
          <a:p>
            <a:pPr algn="l">
              <a:lnSpc>
                <a:spcPct val="150000"/>
              </a:lnSpc>
            </a:pPr>
            <a:r>
              <a:rPr lang="ru-RU" sz="4000" b="1" spc="-150" dirty="0">
                <a:solidFill>
                  <a:schemeClr val="tx2">
                    <a:lumMod val="50000"/>
                  </a:schemeClr>
                </a:solidFill>
                <a:latin typeface="Arial" panose="020B0604020202020204" pitchFamily="34" charset="0"/>
                <a:cs typeface="Arial" panose="020B0604020202020204" pitchFamily="34" charset="0"/>
              </a:rPr>
              <a:t>Стремиться </a:t>
            </a:r>
            <a:r>
              <a:rPr lang="ru-RU" sz="4000" b="1" spc="-150" dirty="0" smtClean="0">
                <a:solidFill>
                  <a:schemeClr val="tx2">
                    <a:lumMod val="50000"/>
                  </a:schemeClr>
                </a:solidFill>
                <a:latin typeface="Arial" panose="020B0604020202020204" pitchFamily="34" charset="0"/>
                <a:cs typeface="Arial" panose="020B0604020202020204" pitchFamily="34" charset="0"/>
              </a:rPr>
              <a:t>достичь совершенства</a:t>
            </a:r>
            <a:endParaRPr lang="ru-RU" sz="4000" b="1" spc="-150" dirty="0">
              <a:solidFill>
                <a:schemeClr val="tx2">
                  <a:lumMod val="50000"/>
                </a:schemeClr>
              </a:solidFill>
              <a:latin typeface="Arial" panose="020B0604020202020204" pitchFamily="34" charset="0"/>
              <a:cs typeface="Arial" panose="020B0604020202020204" pitchFamily="34" charset="0"/>
            </a:endParaRPr>
          </a:p>
          <a:p>
            <a:pPr algn="l">
              <a:lnSpc>
                <a:spcPct val="150000"/>
              </a:lnSpc>
            </a:pPr>
            <a:r>
              <a:rPr lang="ru-RU" sz="4000" b="1" spc="-150" dirty="0">
                <a:solidFill>
                  <a:schemeClr val="tx2">
                    <a:lumMod val="50000"/>
                  </a:schemeClr>
                </a:solidFill>
                <a:latin typeface="Arial" panose="020B0604020202020204" pitchFamily="34" charset="0"/>
                <a:cs typeface="Arial" panose="020B0604020202020204" pitchFamily="34" charset="0"/>
              </a:rPr>
              <a:t>И волю святую творить.</a:t>
            </a:r>
          </a:p>
        </p:txBody>
      </p:sp>
    </p:spTree>
    <p:extLst>
      <p:ext uri="{BB962C8B-B14F-4D97-AF65-F5344CB8AC3E}">
        <p14:creationId xmlns:p14="http://schemas.microsoft.com/office/powerpoint/2010/main" val="1485949473"/>
      </p:ext>
    </p:extLst>
  </p:cSld>
  <p:clrMapOvr>
    <a:masterClrMapping/>
  </p:clrMapOvr>
  <p:transition xmlns:p14="http://schemas.microsoft.com/office/powerpoint/2010/mai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 y="0"/>
            <a:ext cx="1723293"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1573824" y="480774"/>
            <a:ext cx="7482254" cy="419962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3600" spc="-150" dirty="0">
                <a:solidFill>
                  <a:schemeClr val="tx2">
                    <a:lumMod val="50000"/>
                  </a:schemeClr>
                </a:solidFill>
                <a:latin typeface="Arial" panose="020B0604020202020204" pitchFamily="34" charset="0"/>
                <a:cs typeface="Arial" panose="020B0604020202020204" pitchFamily="34" charset="0"/>
              </a:rPr>
              <a:t>Припев: </a:t>
            </a:r>
          </a:p>
          <a:p>
            <a:pPr algn="l"/>
            <a:r>
              <a:rPr lang="ru-RU" sz="4000" b="1" spc="-150" dirty="0" smtClean="0">
                <a:solidFill>
                  <a:schemeClr val="tx2">
                    <a:lumMod val="50000"/>
                  </a:schemeClr>
                </a:solidFill>
                <a:latin typeface="Arial" panose="020B0604020202020204" pitchFamily="34" charset="0"/>
                <a:cs typeface="Arial" panose="020B0604020202020204" pitchFamily="34" charset="0"/>
              </a:rPr>
              <a:t>Блажен</a:t>
            </a:r>
            <a:r>
              <a:rPr lang="ru-RU" sz="4000" b="1" spc="-150" dirty="0">
                <a:solidFill>
                  <a:schemeClr val="tx2">
                    <a:lumMod val="50000"/>
                  </a:schemeClr>
                </a:solidFill>
                <a:latin typeface="Arial" panose="020B0604020202020204" pitchFamily="34" charset="0"/>
                <a:cs typeface="Arial" panose="020B0604020202020204" pitchFamily="34" charset="0"/>
              </a:rPr>
              <a:t>, блажен</a:t>
            </a:r>
          </a:p>
          <a:p>
            <a:pPr algn="l"/>
            <a:r>
              <a:rPr lang="ru-RU" sz="2800" b="1" spc="-150" dirty="0" smtClean="0">
                <a:solidFill>
                  <a:schemeClr val="tx2">
                    <a:lumMod val="50000"/>
                  </a:schemeClr>
                </a:solidFill>
                <a:latin typeface="Arial" panose="020B0604020202020204" pitchFamily="34" charset="0"/>
                <a:cs typeface="Arial" panose="020B0604020202020204" pitchFamily="34" charset="0"/>
              </a:rPr>
              <a:t>	</a:t>
            </a:r>
            <a:r>
              <a:rPr lang="en-US" sz="2800" b="1" i="1" spc="-150" dirty="0" smtClean="0">
                <a:solidFill>
                  <a:schemeClr val="tx2">
                    <a:lumMod val="50000"/>
                  </a:schemeClr>
                </a:solidFill>
                <a:latin typeface="Arial" panose="020B0604020202020204" pitchFamily="34" charset="0"/>
                <a:cs typeface="Arial" panose="020B0604020202020204" pitchFamily="34" charset="0"/>
              </a:rPr>
              <a:t>[</a:t>
            </a:r>
            <a:r>
              <a:rPr lang="ru-RU" sz="2800" b="1" i="1" spc="-150" dirty="0">
                <a:solidFill>
                  <a:schemeClr val="tx2">
                    <a:lumMod val="50000"/>
                  </a:schemeClr>
                </a:solidFill>
                <a:latin typeface="Arial" panose="020B0604020202020204" pitchFamily="34" charset="0"/>
                <a:cs typeface="Arial" panose="020B0604020202020204" pitchFamily="34" charset="0"/>
              </a:rPr>
              <a:t>(муж.) блажен, блажен, блажен, блажен</a:t>
            </a:r>
            <a:r>
              <a:rPr lang="en-US" sz="2800" b="1" i="1" spc="-150" dirty="0">
                <a:solidFill>
                  <a:schemeClr val="tx2">
                    <a:lumMod val="50000"/>
                  </a:schemeClr>
                </a:solidFill>
                <a:latin typeface="Arial" panose="020B0604020202020204" pitchFamily="34" charset="0"/>
                <a:cs typeface="Arial" panose="020B0604020202020204" pitchFamily="34" charset="0"/>
              </a:rPr>
              <a:t>]</a:t>
            </a:r>
            <a:endParaRPr lang="ru-RU" sz="2800" b="1" i="1" spc="-150" dirty="0">
              <a:solidFill>
                <a:schemeClr val="tx2">
                  <a:lumMod val="50000"/>
                </a:schemeClr>
              </a:solidFill>
              <a:latin typeface="Arial" panose="020B0604020202020204" pitchFamily="34" charset="0"/>
              <a:cs typeface="Arial" panose="020B0604020202020204" pitchFamily="34" charset="0"/>
            </a:endParaRPr>
          </a:p>
          <a:p>
            <a:pPr algn="l"/>
            <a:r>
              <a:rPr lang="ru-RU" sz="4000" b="1" spc="-150" dirty="0">
                <a:solidFill>
                  <a:schemeClr val="tx2">
                    <a:lumMod val="50000"/>
                  </a:schemeClr>
                </a:solidFill>
                <a:latin typeface="Arial" panose="020B0604020202020204" pitchFamily="34" charset="0"/>
                <a:cs typeface="Arial" panose="020B0604020202020204" pitchFamily="34" charset="0"/>
              </a:rPr>
              <a:t>Кто с верой </a:t>
            </a:r>
            <a:r>
              <a:rPr lang="ru-RU" sz="4000" b="1" spc="-150" dirty="0" smtClean="0">
                <a:solidFill>
                  <a:schemeClr val="tx2">
                    <a:lumMod val="50000"/>
                  </a:schemeClr>
                </a:solidFill>
                <a:latin typeface="Arial" panose="020B0604020202020204" pitchFamily="34" charset="0"/>
                <a:cs typeface="Arial" panose="020B0604020202020204" pitchFamily="34" charset="0"/>
              </a:rPr>
              <a:t>стремится вперёд</a:t>
            </a:r>
            <a:r>
              <a:rPr lang="ru-RU" sz="4000" b="1" spc="-150" dirty="0">
                <a:solidFill>
                  <a:schemeClr val="tx2">
                    <a:lumMod val="50000"/>
                  </a:schemeClr>
                </a:solidFill>
                <a:latin typeface="Arial" panose="020B0604020202020204" pitchFamily="34" charset="0"/>
                <a:cs typeface="Arial" panose="020B0604020202020204" pitchFamily="34" charset="0"/>
              </a:rPr>
              <a:t>.</a:t>
            </a:r>
          </a:p>
          <a:p>
            <a:pPr algn="l"/>
            <a:r>
              <a:rPr lang="ru-RU" sz="4000" b="1" spc="-150" dirty="0">
                <a:solidFill>
                  <a:schemeClr val="tx2">
                    <a:lumMod val="50000"/>
                  </a:schemeClr>
                </a:solidFill>
                <a:latin typeface="Arial" panose="020B0604020202020204" pitchFamily="34" charset="0"/>
                <a:cs typeface="Arial" panose="020B0604020202020204" pitchFamily="34" charset="0"/>
              </a:rPr>
              <a:t>Блажен, блажен</a:t>
            </a:r>
          </a:p>
          <a:p>
            <a:pPr algn="l"/>
            <a:r>
              <a:rPr lang="ru-RU" sz="2800" b="1" spc="-150" dirty="0" smtClean="0">
                <a:solidFill>
                  <a:schemeClr val="tx2">
                    <a:lumMod val="50000"/>
                  </a:schemeClr>
                </a:solidFill>
                <a:latin typeface="Arial" panose="020B0604020202020204" pitchFamily="34" charset="0"/>
                <a:cs typeface="Arial" panose="020B0604020202020204" pitchFamily="34" charset="0"/>
              </a:rPr>
              <a:t>	</a:t>
            </a:r>
            <a:r>
              <a:rPr lang="en-US" sz="2800" b="1" i="1" spc="-150" dirty="0" smtClean="0">
                <a:solidFill>
                  <a:schemeClr val="tx2">
                    <a:lumMod val="50000"/>
                  </a:schemeClr>
                </a:solidFill>
                <a:latin typeface="Arial" panose="020B0604020202020204" pitchFamily="34" charset="0"/>
                <a:cs typeface="Arial" panose="020B0604020202020204" pitchFamily="34" charset="0"/>
              </a:rPr>
              <a:t>[</a:t>
            </a:r>
            <a:r>
              <a:rPr lang="ru-RU" sz="2800" b="1" i="1" spc="-150" dirty="0">
                <a:solidFill>
                  <a:schemeClr val="tx2">
                    <a:lumMod val="50000"/>
                  </a:schemeClr>
                </a:solidFill>
                <a:latin typeface="Arial" panose="020B0604020202020204" pitchFamily="34" charset="0"/>
                <a:cs typeface="Arial" panose="020B0604020202020204" pitchFamily="34" charset="0"/>
              </a:rPr>
              <a:t>(муж.) блажен, блажен, блажен, блажен</a:t>
            </a:r>
            <a:r>
              <a:rPr lang="en-US" sz="2800" b="1" i="1" spc="-150" dirty="0">
                <a:solidFill>
                  <a:schemeClr val="tx2">
                    <a:lumMod val="50000"/>
                  </a:schemeClr>
                </a:solidFill>
                <a:latin typeface="Arial" panose="020B0604020202020204" pitchFamily="34" charset="0"/>
                <a:cs typeface="Arial" panose="020B0604020202020204" pitchFamily="34" charset="0"/>
              </a:rPr>
              <a:t>]</a:t>
            </a:r>
            <a:endParaRPr lang="ru-RU" sz="2800" b="1" i="1" spc="-150" dirty="0">
              <a:solidFill>
                <a:schemeClr val="tx2">
                  <a:lumMod val="50000"/>
                </a:schemeClr>
              </a:solidFill>
              <a:latin typeface="Arial" panose="020B0604020202020204" pitchFamily="34" charset="0"/>
              <a:cs typeface="Arial" panose="020B0604020202020204" pitchFamily="34" charset="0"/>
            </a:endParaRPr>
          </a:p>
          <a:p>
            <a:pPr algn="l"/>
            <a:r>
              <a:rPr lang="ru-RU" sz="4000" b="1" spc="-150" dirty="0">
                <a:solidFill>
                  <a:schemeClr val="tx2">
                    <a:lumMod val="50000"/>
                  </a:schemeClr>
                </a:solidFill>
                <a:latin typeface="Arial" panose="020B0604020202020204" pitchFamily="34" charset="0"/>
                <a:cs typeface="Arial" panose="020B0604020202020204" pitchFamily="34" charset="0"/>
              </a:rPr>
              <a:t>Кто с верой стремится вперёд.</a:t>
            </a:r>
          </a:p>
          <a:p>
            <a:pPr algn="l"/>
            <a:endParaRPr lang="ru-RU" sz="4000" b="1" spc="-150" dirty="0">
              <a:solidFill>
                <a:schemeClr val="tx2">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40262524"/>
      </p:ext>
    </p:extLst>
  </p:cSld>
  <p:clrMapOvr>
    <a:masterClrMapping/>
  </p:clrMapOvr>
  <p:transition xmlns:p14="http://schemas.microsoft.com/office/powerpoint/2010/mai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184638" y="451635"/>
            <a:ext cx="8823560"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150000"/>
              </a:lnSpc>
            </a:pPr>
            <a:r>
              <a:rPr lang="ru-RU" sz="4000" b="1" spc="-150" dirty="0">
                <a:solidFill>
                  <a:schemeClr val="tx2">
                    <a:lumMod val="50000"/>
                  </a:schemeClr>
                </a:solidFill>
                <a:latin typeface="Arial" panose="020B0604020202020204" pitchFamily="34" charset="0"/>
                <a:cs typeface="Arial" panose="020B0604020202020204" pitchFamily="34" charset="0"/>
              </a:rPr>
              <a:t>И мудрость с её глубиною</a:t>
            </a:r>
          </a:p>
          <a:p>
            <a:pPr algn="l">
              <a:lnSpc>
                <a:spcPct val="150000"/>
              </a:lnSpc>
            </a:pPr>
            <a:r>
              <a:rPr lang="ru-RU" sz="4000" b="1" spc="-150" dirty="0">
                <a:solidFill>
                  <a:schemeClr val="tx2">
                    <a:lumMod val="50000"/>
                  </a:schemeClr>
                </a:solidFill>
                <a:latin typeface="Arial" panose="020B0604020202020204" pitchFamily="34" charset="0"/>
                <a:cs typeface="Arial" panose="020B0604020202020204" pitchFamily="34" charset="0"/>
              </a:rPr>
              <a:t>В сравненье с тем счастьем </a:t>
            </a:r>
            <a:r>
              <a:rPr lang="ru-RU" sz="4000" b="1" spc="-150" dirty="0" smtClean="0">
                <a:solidFill>
                  <a:schemeClr val="tx2">
                    <a:lumMod val="50000"/>
                  </a:schemeClr>
                </a:solidFill>
                <a:latin typeface="Arial" panose="020B0604020202020204" pitchFamily="34" charset="0"/>
                <a:cs typeface="Arial" panose="020B0604020202020204" pitchFamily="34" charset="0"/>
              </a:rPr>
              <a:t>– ничто</a:t>
            </a:r>
            <a:r>
              <a:rPr lang="ru-RU" sz="4000" b="1" spc="-150" dirty="0">
                <a:solidFill>
                  <a:schemeClr val="tx2">
                    <a:lumMod val="50000"/>
                  </a:schemeClr>
                </a:solidFill>
                <a:latin typeface="Arial" panose="020B0604020202020204" pitchFamily="34" charset="0"/>
                <a:cs typeface="Arial" panose="020B0604020202020204" pitchFamily="34" charset="0"/>
              </a:rPr>
              <a:t>,</a:t>
            </a:r>
          </a:p>
          <a:p>
            <a:pPr algn="l">
              <a:lnSpc>
                <a:spcPct val="150000"/>
              </a:lnSpc>
            </a:pPr>
            <a:r>
              <a:rPr lang="ru-RU" sz="4000" b="1" spc="-150" dirty="0">
                <a:solidFill>
                  <a:schemeClr val="tx2">
                    <a:lumMod val="50000"/>
                  </a:schemeClr>
                </a:solidFill>
                <a:latin typeface="Arial" panose="020B0604020202020204" pitchFamily="34" charset="0"/>
                <a:cs typeface="Arial" panose="020B0604020202020204" pitchFamily="34" charset="0"/>
              </a:rPr>
              <a:t>Постиг я блаженство святое – </a:t>
            </a:r>
          </a:p>
          <a:p>
            <a:pPr algn="l">
              <a:lnSpc>
                <a:spcPct val="150000"/>
              </a:lnSpc>
            </a:pPr>
            <a:r>
              <a:rPr lang="ru-RU" sz="4000" b="1" spc="-150" dirty="0">
                <a:solidFill>
                  <a:schemeClr val="tx2">
                    <a:lumMod val="50000"/>
                  </a:schemeClr>
                </a:solidFill>
                <a:latin typeface="Arial" panose="020B0604020202020204" pitchFamily="34" charset="0"/>
                <a:cs typeface="Arial" panose="020B0604020202020204" pitchFamily="34" charset="0"/>
              </a:rPr>
              <a:t>Оно </a:t>
            </a:r>
            <a:r>
              <a:rPr lang="ru-RU" sz="4000" b="1" spc="-150" dirty="0" err="1">
                <a:solidFill>
                  <a:schemeClr val="tx2">
                    <a:lumMod val="50000"/>
                  </a:schemeClr>
                </a:solidFill>
                <a:latin typeface="Arial" panose="020B0604020202020204" pitchFamily="34" charset="0"/>
                <a:cs typeface="Arial" panose="020B0604020202020204" pitchFamily="34" charset="0"/>
              </a:rPr>
              <a:t>драгоценней</a:t>
            </a:r>
            <a:r>
              <a:rPr lang="ru-RU" sz="4000" b="1" spc="-150" dirty="0">
                <a:solidFill>
                  <a:schemeClr val="tx2">
                    <a:lumMod val="50000"/>
                  </a:schemeClr>
                </a:solidFill>
                <a:latin typeface="Arial" panose="020B0604020202020204" pitchFamily="34" charset="0"/>
                <a:cs typeface="Arial" panose="020B0604020202020204" pitchFamily="34" charset="0"/>
              </a:rPr>
              <a:t> всего.</a:t>
            </a:r>
          </a:p>
        </p:txBody>
      </p:sp>
    </p:spTree>
    <p:extLst>
      <p:ext uri="{BB962C8B-B14F-4D97-AF65-F5344CB8AC3E}">
        <p14:creationId xmlns:p14="http://schemas.microsoft.com/office/powerpoint/2010/main" val="1540559170"/>
      </p:ext>
    </p:extLst>
  </p:cSld>
  <p:clrMapOvr>
    <a:masterClrMapping/>
  </p:clrMapOvr>
  <p:transition xmlns:p14="http://schemas.microsoft.com/office/powerpoint/2010/mai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 y="0"/>
            <a:ext cx="1723293"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1573824" y="480774"/>
            <a:ext cx="7482254" cy="419962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3600" spc="-150" dirty="0">
                <a:solidFill>
                  <a:schemeClr val="tx2">
                    <a:lumMod val="50000"/>
                  </a:schemeClr>
                </a:solidFill>
                <a:latin typeface="Arial" panose="020B0604020202020204" pitchFamily="34" charset="0"/>
                <a:cs typeface="Arial" panose="020B0604020202020204" pitchFamily="34" charset="0"/>
              </a:rPr>
              <a:t>Припев: </a:t>
            </a:r>
          </a:p>
          <a:p>
            <a:pPr algn="l"/>
            <a:r>
              <a:rPr lang="ru-RU" sz="4000" b="1" spc="-150" dirty="0" smtClean="0">
                <a:solidFill>
                  <a:schemeClr val="tx2">
                    <a:lumMod val="50000"/>
                  </a:schemeClr>
                </a:solidFill>
                <a:latin typeface="Arial" panose="020B0604020202020204" pitchFamily="34" charset="0"/>
                <a:cs typeface="Arial" panose="020B0604020202020204" pitchFamily="34" charset="0"/>
              </a:rPr>
              <a:t>Блажен</a:t>
            </a:r>
            <a:r>
              <a:rPr lang="ru-RU" sz="4000" b="1" spc="-150" dirty="0">
                <a:solidFill>
                  <a:schemeClr val="tx2">
                    <a:lumMod val="50000"/>
                  </a:schemeClr>
                </a:solidFill>
                <a:latin typeface="Arial" panose="020B0604020202020204" pitchFamily="34" charset="0"/>
                <a:cs typeface="Arial" panose="020B0604020202020204" pitchFamily="34" charset="0"/>
              </a:rPr>
              <a:t>, блажен</a:t>
            </a:r>
          </a:p>
          <a:p>
            <a:pPr algn="l"/>
            <a:r>
              <a:rPr lang="ru-RU" sz="2800" b="1" spc="-150" dirty="0" smtClean="0">
                <a:solidFill>
                  <a:schemeClr val="tx2">
                    <a:lumMod val="50000"/>
                  </a:schemeClr>
                </a:solidFill>
                <a:latin typeface="Arial" panose="020B0604020202020204" pitchFamily="34" charset="0"/>
                <a:cs typeface="Arial" panose="020B0604020202020204" pitchFamily="34" charset="0"/>
              </a:rPr>
              <a:t>	</a:t>
            </a:r>
            <a:r>
              <a:rPr lang="en-US" sz="2800" b="1" i="1" spc="-150" dirty="0" smtClean="0">
                <a:solidFill>
                  <a:schemeClr val="tx2">
                    <a:lumMod val="50000"/>
                  </a:schemeClr>
                </a:solidFill>
                <a:latin typeface="Arial" panose="020B0604020202020204" pitchFamily="34" charset="0"/>
                <a:cs typeface="Arial" panose="020B0604020202020204" pitchFamily="34" charset="0"/>
              </a:rPr>
              <a:t>[</a:t>
            </a:r>
            <a:r>
              <a:rPr lang="ru-RU" sz="2800" b="1" i="1" spc="-150" dirty="0">
                <a:solidFill>
                  <a:schemeClr val="tx2">
                    <a:lumMod val="50000"/>
                  </a:schemeClr>
                </a:solidFill>
                <a:latin typeface="Arial" panose="020B0604020202020204" pitchFamily="34" charset="0"/>
                <a:cs typeface="Arial" panose="020B0604020202020204" pitchFamily="34" charset="0"/>
              </a:rPr>
              <a:t>(муж.) блажен, блажен, блажен, блажен</a:t>
            </a:r>
            <a:r>
              <a:rPr lang="en-US" sz="2800" b="1" i="1" spc="-150" dirty="0">
                <a:solidFill>
                  <a:schemeClr val="tx2">
                    <a:lumMod val="50000"/>
                  </a:schemeClr>
                </a:solidFill>
                <a:latin typeface="Arial" panose="020B0604020202020204" pitchFamily="34" charset="0"/>
                <a:cs typeface="Arial" panose="020B0604020202020204" pitchFamily="34" charset="0"/>
              </a:rPr>
              <a:t>]</a:t>
            </a:r>
            <a:endParaRPr lang="ru-RU" sz="2800" b="1" i="1" spc="-150" dirty="0">
              <a:solidFill>
                <a:schemeClr val="tx2">
                  <a:lumMod val="50000"/>
                </a:schemeClr>
              </a:solidFill>
              <a:latin typeface="Arial" panose="020B0604020202020204" pitchFamily="34" charset="0"/>
              <a:cs typeface="Arial" panose="020B0604020202020204" pitchFamily="34" charset="0"/>
            </a:endParaRPr>
          </a:p>
          <a:p>
            <a:pPr algn="l"/>
            <a:r>
              <a:rPr lang="ru-RU" sz="4000" b="1" spc="-150" dirty="0">
                <a:solidFill>
                  <a:schemeClr val="tx2">
                    <a:lumMod val="50000"/>
                  </a:schemeClr>
                </a:solidFill>
                <a:latin typeface="Arial" panose="020B0604020202020204" pitchFamily="34" charset="0"/>
                <a:cs typeface="Arial" panose="020B0604020202020204" pitchFamily="34" charset="0"/>
              </a:rPr>
              <a:t>Кто с верой </a:t>
            </a:r>
            <a:r>
              <a:rPr lang="ru-RU" sz="4000" b="1" spc="-150" dirty="0" smtClean="0">
                <a:solidFill>
                  <a:schemeClr val="tx2">
                    <a:lumMod val="50000"/>
                  </a:schemeClr>
                </a:solidFill>
                <a:latin typeface="Arial" panose="020B0604020202020204" pitchFamily="34" charset="0"/>
                <a:cs typeface="Arial" panose="020B0604020202020204" pitchFamily="34" charset="0"/>
              </a:rPr>
              <a:t>стремится вперёд</a:t>
            </a:r>
            <a:r>
              <a:rPr lang="ru-RU" sz="4000" b="1" spc="-150" dirty="0">
                <a:solidFill>
                  <a:schemeClr val="tx2">
                    <a:lumMod val="50000"/>
                  </a:schemeClr>
                </a:solidFill>
                <a:latin typeface="Arial" panose="020B0604020202020204" pitchFamily="34" charset="0"/>
                <a:cs typeface="Arial" panose="020B0604020202020204" pitchFamily="34" charset="0"/>
              </a:rPr>
              <a:t>.</a:t>
            </a:r>
          </a:p>
          <a:p>
            <a:pPr algn="l"/>
            <a:r>
              <a:rPr lang="ru-RU" sz="4000" b="1" spc="-150" dirty="0">
                <a:solidFill>
                  <a:schemeClr val="tx2">
                    <a:lumMod val="50000"/>
                  </a:schemeClr>
                </a:solidFill>
                <a:latin typeface="Arial" panose="020B0604020202020204" pitchFamily="34" charset="0"/>
                <a:cs typeface="Arial" panose="020B0604020202020204" pitchFamily="34" charset="0"/>
              </a:rPr>
              <a:t>Блажен, блажен</a:t>
            </a:r>
          </a:p>
          <a:p>
            <a:pPr algn="l"/>
            <a:r>
              <a:rPr lang="ru-RU" sz="2800" b="1" spc="-150" dirty="0" smtClean="0">
                <a:solidFill>
                  <a:schemeClr val="tx2">
                    <a:lumMod val="50000"/>
                  </a:schemeClr>
                </a:solidFill>
                <a:latin typeface="Arial" panose="020B0604020202020204" pitchFamily="34" charset="0"/>
                <a:cs typeface="Arial" panose="020B0604020202020204" pitchFamily="34" charset="0"/>
              </a:rPr>
              <a:t>	</a:t>
            </a:r>
            <a:r>
              <a:rPr lang="en-US" sz="2800" b="1" i="1" spc="-150" dirty="0" smtClean="0">
                <a:solidFill>
                  <a:schemeClr val="tx2">
                    <a:lumMod val="50000"/>
                  </a:schemeClr>
                </a:solidFill>
                <a:latin typeface="Arial" panose="020B0604020202020204" pitchFamily="34" charset="0"/>
                <a:cs typeface="Arial" panose="020B0604020202020204" pitchFamily="34" charset="0"/>
              </a:rPr>
              <a:t>[</a:t>
            </a:r>
            <a:r>
              <a:rPr lang="ru-RU" sz="2800" b="1" i="1" spc="-150" dirty="0">
                <a:solidFill>
                  <a:schemeClr val="tx2">
                    <a:lumMod val="50000"/>
                  </a:schemeClr>
                </a:solidFill>
                <a:latin typeface="Arial" panose="020B0604020202020204" pitchFamily="34" charset="0"/>
                <a:cs typeface="Arial" panose="020B0604020202020204" pitchFamily="34" charset="0"/>
              </a:rPr>
              <a:t>(муж.) блажен, блажен, блажен, блажен</a:t>
            </a:r>
            <a:r>
              <a:rPr lang="en-US" sz="2800" b="1" i="1" spc="-150" dirty="0">
                <a:solidFill>
                  <a:schemeClr val="tx2">
                    <a:lumMod val="50000"/>
                  </a:schemeClr>
                </a:solidFill>
                <a:latin typeface="Arial" panose="020B0604020202020204" pitchFamily="34" charset="0"/>
                <a:cs typeface="Arial" panose="020B0604020202020204" pitchFamily="34" charset="0"/>
              </a:rPr>
              <a:t>]</a:t>
            </a:r>
            <a:endParaRPr lang="ru-RU" sz="2800" b="1" i="1" spc="-150" dirty="0">
              <a:solidFill>
                <a:schemeClr val="tx2">
                  <a:lumMod val="50000"/>
                </a:schemeClr>
              </a:solidFill>
              <a:latin typeface="Arial" panose="020B0604020202020204" pitchFamily="34" charset="0"/>
              <a:cs typeface="Arial" panose="020B0604020202020204" pitchFamily="34" charset="0"/>
            </a:endParaRPr>
          </a:p>
          <a:p>
            <a:pPr algn="l"/>
            <a:r>
              <a:rPr lang="ru-RU" sz="4000" b="1" spc="-150" dirty="0">
                <a:solidFill>
                  <a:schemeClr val="tx2">
                    <a:lumMod val="50000"/>
                  </a:schemeClr>
                </a:solidFill>
                <a:latin typeface="Arial" panose="020B0604020202020204" pitchFamily="34" charset="0"/>
                <a:cs typeface="Arial" panose="020B0604020202020204" pitchFamily="34" charset="0"/>
              </a:rPr>
              <a:t>Кто с верой стремится вперёд.</a:t>
            </a:r>
          </a:p>
          <a:p>
            <a:pPr algn="l"/>
            <a:endParaRPr lang="ru-RU" sz="4000" b="1" spc="-150" dirty="0">
              <a:solidFill>
                <a:schemeClr val="tx2">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48806114"/>
      </p:ext>
    </p:extLst>
  </p:cSld>
  <p:clrMapOvr>
    <a:masterClrMapping/>
  </p:clrMapOvr>
  <p:transition xmlns:p14="http://schemas.microsoft.com/office/powerpoint/2010/mai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184638" y="451635"/>
            <a:ext cx="8823560"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150000"/>
              </a:lnSpc>
            </a:pPr>
            <a:r>
              <a:rPr lang="ru-RU" sz="4000" b="1" spc="-150" dirty="0">
                <a:solidFill>
                  <a:schemeClr val="tx2">
                    <a:lumMod val="50000"/>
                  </a:schemeClr>
                </a:solidFill>
                <a:latin typeface="Arial" panose="020B0604020202020204" pitchFamily="34" charset="0"/>
                <a:cs typeface="Arial" panose="020B0604020202020204" pitchFamily="34" charset="0"/>
              </a:rPr>
              <a:t>Мы славим, Спаситель </a:t>
            </a:r>
            <a:r>
              <a:rPr lang="ru-RU" sz="4000" b="1" spc="-150" dirty="0" smtClean="0">
                <a:solidFill>
                  <a:schemeClr val="tx2">
                    <a:lumMod val="50000"/>
                  </a:schemeClr>
                </a:solidFill>
                <a:latin typeface="Arial" panose="020B0604020202020204" pitchFamily="34" charset="0"/>
                <a:cs typeface="Arial" panose="020B0604020202020204" pitchFamily="34" charset="0"/>
              </a:rPr>
              <a:t>наш дивный</a:t>
            </a:r>
            <a:r>
              <a:rPr lang="ru-RU" sz="4000" b="1" spc="-150" dirty="0">
                <a:solidFill>
                  <a:schemeClr val="tx2">
                    <a:lumMod val="50000"/>
                  </a:schemeClr>
                </a:solidFill>
                <a:latin typeface="Arial" panose="020B0604020202020204" pitchFamily="34" charset="0"/>
                <a:cs typeface="Arial" panose="020B0604020202020204" pitchFamily="34" charset="0"/>
              </a:rPr>
              <a:t>, </a:t>
            </a:r>
          </a:p>
          <a:p>
            <a:pPr algn="l">
              <a:lnSpc>
                <a:spcPct val="150000"/>
              </a:lnSpc>
            </a:pPr>
            <a:r>
              <a:rPr lang="ru-RU" sz="4000" b="1" spc="-150" dirty="0">
                <a:solidFill>
                  <a:schemeClr val="tx2">
                    <a:lumMod val="50000"/>
                  </a:schemeClr>
                </a:solidFill>
                <a:latin typeface="Arial" panose="020B0604020202020204" pitchFamily="34" charset="0"/>
                <a:cs typeface="Arial" panose="020B0604020202020204" pitchFamily="34" charset="0"/>
              </a:rPr>
              <a:t>Твой подвиг любви на кресте; </a:t>
            </a:r>
          </a:p>
          <a:p>
            <a:pPr algn="l">
              <a:lnSpc>
                <a:spcPct val="150000"/>
              </a:lnSpc>
            </a:pPr>
            <a:r>
              <a:rPr lang="ru-RU" sz="4000" b="1" spc="-150" dirty="0">
                <a:solidFill>
                  <a:schemeClr val="tx2">
                    <a:lumMod val="50000"/>
                  </a:schemeClr>
                </a:solidFill>
                <a:latin typeface="Arial" panose="020B0604020202020204" pitchFamily="34" charset="0"/>
                <a:cs typeface="Arial" panose="020B0604020202020204" pitchFamily="34" charset="0"/>
              </a:rPr>
              <a:t>И к нам Твой </a:t>
            </a:r>
            <a:r>
              <a:rPr lang="ru-RU" sz="4000" b="1" spc="-150" dirty="0" smtClean="0">
                <a:solidFill>
                  <a:schemeClr val="tx2">
                    <a:lumMod val="50000"/>
                  </a:schemeClr>
                </a:solidFill>
                <a:latin typeface="Arial" panose="020B0604020202020204" pitchFamily="34" charset="0"/>
                <a:cs typeface="Arial" panose="020B0604020202020204" pitchFamily="34" charset="0"/>
              </a:rPr>
              <a:t>призыв непрерывный</a:t>
            </a:r>
            <a:endParaRPr lang="ru-RU" sz="4000" b="1" spc="-150" dirty="0">
              <a:solidFill>
                <a:schemeClr val="tx2">
                  <a:lumMod val="50000"/>
                </a:schemeClr>
              </a:solidFill>
              <a:latin typeface="Arial" panose="020B0604020202020204" pitchFamily="34" charset="0"/>
              <a:cs typeface="Arial" panose="020B0604020202020204" pitchFamily="34" charset="0"/>
            </a:endParaRPr>
          </a:p>
          <a:p>
            <a:pPr algn="l">
              <a:lnSpc>
                <a:spcPct val="150000"/>
              </a:lnSpc>
            </a:pPr>
            <a:r>
              <a:rPr lang="ru-RU" sz="4000" b="1" spc="-150" dirty="0">
                <a:solidFill>
                  <a:schemeClr val="tx2">
                    <a:lumMod val="50000"/>
                  </a:schemeClr>
                </a:solidFill>
                <a:latin typeface="Arial" panose="020B0604020202020204" pitchFamily="34" charset="0"/>
                <a:cs typeface="Arial" panose="020B0604020202020204" pitchFamily="34" charset="0"/>
              </a:rPr>
              <a:t>Влечёт нас к святой чистоте.</a:t>
            </a:r>
          </a:p>
        </p:txBody>
      </p:sp>
    </p:spTree>
    <p:extLst>
      <p:ext uri="{BB962C8B-B14F-4D97-AF65-F5344CB8AC3E}">
        <p14:creationId xmlns:p14="http://schemas.microsoft.com/office/powerpoint/2010/main" val="993528080"/>
      </p:ext>
    </p:extLst>
  </p:cSld>
  <p:clrMapOvr>
    <a:masterClrMapping/>
  </p:clrMapOvr>
  <p:transition xmlns:p14="http://schemas.microsoft.com/office/powerpoint/2010/mai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 y="0"/>
            <a:ext cx="1723293"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1573824" y="480774"/>
            <a:ext cx="7482254" cy="419962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3600" spc="-150" dirty="0">
                <a:solidFill>
                  <a:schemeClr val="tx2">
                    <a:lumMod val="50000"/>
                  </a:schemeClr>
                </a:solidFill>
                <a:latin typeface="Arial" panose="020B0604020202020204" pitchFamily="34" charset="0"/>
                <a:cs typeface="Arial" panose="020B0604020202020204" pitchFamily="34" charset="0"/>
              </a:rPr>
              <a:t>Припев: </a:t>
            </a:r>
          </a:p>
          <a:p>
            <a:pPr algn="l"/>
            <a:r>
              <a:rPr lang="ru-RU" sz="4000" b="1" spc="-150" dirty="0" smtClean="0">
                <a:solidFill>
                  <a:schemeClr val="tx2">
                    <a:lumMod val="50000"/>
                  </a:schemeClr>
                </a:solidFill>
                <a:latin typeface="Arial" panose="020B0604020202020204" pitchFamily="34" charset="0"/>
                <a:cs typeface="Arial" panose="020B0604020202020204" pitchFamily="34" charset="0"/>
              </a:rPr>
              <a:t>Блажен</a:t>
            </a:r>
            <a:r>
              <a:rPr lang="ru-RU" sz="4000" b="1" spc="-150" dirty="0">
                <a:solidFill>
                  <a:schemeClr val="tx2">
                    <a:lumMod val="50000"/>
                  </a:schemeClr>
                </a:solidFill>
                <a:latin typeface="Arial" panose="020B0604020202020204" pitchFamily="34" charset="0"/>
                <a:cs typeface="Arial" panose="020B0604020202020204" pitchFamily="34" charset="0"/>
              </a:rPr>
              <a:t>, блажен</a:t>
            </a:r>
          </a:p>
          <a:p>
            <a:pPr algn="l"/>
            <a:r>
              <a:rPr lang="ru-RU" sz="2800" b="1" spc="-150" dirty="0" smtClean="0">
                <a:solidFill>
                  <a:schemeClr val="tx2">
                    <a:lumMod val="50000"/>
                  </a:schemeClr>
                </a:solidFill>
                <a:latin typeface="Arial" panose="020B0604020202020204" pitchFamily="34" charset="0"/>
                <a:cs typeface="Arial" panose="020B0604020202020204" pitchFamily="34" charset="0"/>
              </a:rPr>
              <a:t>	</a:t>
            </a:r>
            <a:r>
              <a:rPr lang="en-US" sz="2800" b="1" i="1" spc="-150" dirty="0" smtClean="0">
                <a:solidFill>
                  <a:schemeClr val="tx2">
                    <a:lumMod val="50000"/>
                  </a:schemeClr>
                </a:solidFill>
                <a:latin typeface="Arial" panose="020B0604020202020204" pitchFamily="34" charset="0"/>
                <a:cs typeface="Arial" panose="020B0604020202020204" pitchFamily="34" charset="0"/>
              </a:rPr>
              <a:t>[</a:t>
            </a:r>
            <a:r>
              <a:rPr lang="ru-RU" sz="2800" b="1" i="1" spc="-150" dirty="0">
                <a:solidFill>
                  <a:schemeClr val="tx2">
                    <a:lumMod val="50000"/>
                  </a:schemeClr>
                </a:solidFill>
                <a:latin typeface="Arial" panose="020B0604020202020204" pitchFamily="34" charset="0"/>
                <a:cs typeface="Arial" panose="020B0604020202020204" pitchFamily="34" charset="0"/>
              </a:rPr>
              <a:t>(муж.) блажен, блажен, блажен, блажен</a:t>
            </a:r>
            <a:r>
              <a:rPr lang="en-US" sz="2800" b="1" i="1" spc="-150" dirty="0">
                <a:solidFill>
                  <a:schemeClr val="tx2">
                    <a:lumMod val="50000"/>
                  </a:schemeClr>
                </a:solidFill>
                <a:latin typeface="Arial" panose="020B0604020202020204" pitchFamily="34" charset="0"/>
                <a:cs typeface="Arial" panose="020B0604020202020204" pitchFamily="34" charset="0"/>
              </a:rPr>
              <a:t>]</a:t>
            </a:r>
            <a:endParaRPr lang="ru-RU" sz="2800" b="1" i="1" spc="-150" dirty="0">
              <a:solidFill>
                <a:schemeClr val="tx2">
                  <a:lumMod val="50000"/>
                </a:schemeClr>
              </a:solidFill>
              <a:latin typeface="Arial" panose="020B0604020202020204" pitchFamily="34" charset="0"/>
              <a:cs typeface="Arial" panose="020B0604020202020204" pitchFamily="34" charset="0"/>
            </a:endParaRPr>
          </a:p>
          <a:p>
            <a:pPr algn="l"/>
            <a:r>
              <a:rPr lang="ru-RU" sz="4000" b="1" spc="-150" dirty="0">
                <a:solidFill>
                  <a:schemeClr val="tx2">
                    <a:lumMod val="50000"/>
                  </a:schemeClr>
                </a:solidFill>
                <a:latin typeface="Arial" panose="020B0604020202020204" pitchFamily="34" charset="0"/>
                <a:cs typeface="Arial" panose="020B0604020202020204" pitchFamily="34" charset="0"/>
              </a:rPr>
              <a:t>Кто с верой </a:t>
            </a:r>
            <a:r>
              <a:rPr lang="ru-RU" sz="4000" b="1" spc="-150" dirty="0" smtClean="0">
                <a:solidFill>
                  <a:schemeClr val="tx2">
                    <a:lumMod val="50000"/>
                  </a:schemeClr>
                </a:solidFill>
                <a:latin typeface="Arial" panose="020B0604020202020204" pitchFamily="34" charset="0"/>
                <a:cs typeface="Arial" panose="020B0604020202020204" pitchFamily="34" charset="0"/>
              </a:rPr>
              <a:t>стремится вперёд</a:t>
            </a:r>
            <a:r>
              <a:rPr lang="ru-RU" sz="4000" b="1" spc="-150" dirty="0">
                <a:solidFill>
                  <a:schemeClr val="tx2">
                    <a:lumMod val="50000"/>
                  </a:schemeClr>
                </a:solidFill>
                <a:latin typeface="Arial" panose="020B0604020202020204" pitchFamily="34" charset="0"/>
                <a:cs typeface="Arial" panose="020B0604020202020204" pitchFamily="34" charset="0"/>
              </a:rPr>
              <a:t>.</a:t>
            </a:r>
          </a:p>
          <a:p>
            <a:pPr algn="l"/>
            <a:r>
              <a:rPr lang="ru-RU" sz="4000" b="1" spc="-150" dirty="0">
                <a:solidFill>
                  <a:schemeClr val="tx2">
                    <a:lumMod val="50000"/>
                  </a:schemeClr>
                </a:solidFill>
                <a:latin typeface="Arial" panose="020B0604020202020204" pitchFamily="34" charset="0"/>
                <a:cs typeface="Arial" panose="020B0604020202020204" pitchFamily="34" charset="0"/>
              </a:rPr>
              <a:t>Блажен, блажен</a:t>
            </a:r>
          </a:p>
          <a:p>
            <a:pPr algn="l"/>
            <a:r>
              <a:rPr lang="ru-RU" sz="2800" b="1" spc="-150" dirty="0" smtClean="0">
                <a:solidFill>
                  <a:schemeClr val="tx2">
                    <a:lumMod val="50000"/>
                  </a:schemeClr>
                </a:solidFill>
                <a:latin typeface="Arial" panose="020B0604020202020204" pitchFamily="34" charset="0"/>
                <a:cs typeface="Arial" panose="020B0604020202020204" pitchFamily="34" charset="0"/>
              </a:rPr>
              <a:t>	</a:t>
            </a:r>
            <a:r>
              <a:rPr lang="en-US" sz="2800" b="1" i="1" spc="-150" dirty="0" smtClean="0">
                <a:solidFill>
                  <a:schemeClr val="tx2">
                    <a:lumMod val="50000"/>
                  </a:schemeClr>
                </a:solidFill>
                <a:latin typeface="Arial" panose="020B0604020202020204" pitchFamily="34" charset="0"/>
                <a:cs typeface="Arial" panose="020B0604020202020204" pitchFamily="34" charset="0"/>
              </a:rPr>
              <a:t>[</a:t>
            </a:r>
            <a:r>
              <a:rPr lang="ru-RU" sz="2800" b="1" i="1" spc="-150" dirty="0">
                <a:solidFill>
                  <a:schemeClr val="tx2">
                    <a:lumMod val="50000"/>
                  </a:schemeClr>
                </a:solidFill>
                <a:latin typeface="Arial" panose="020B0604020202020204" pitchFamily="34" charset="0"/>
                <a:cs typeface="Arial" panose="020B0604020202020204" pitchFamily="34" charset="0"/>
              </a:rPr>
              <a:t>(муж.) блажен, блажен, блажен, блажен</a:t>
            </a:r>
            <a:r>
              <a:rPr lang="en-US" sz="2800" b="1" i="1" spc="-150" dirty="0">
                <a:solidFill>
                  <a:schemeClr val="tx2">
                    <a:lumMod val="50000"/>
                  </a:schemeClr>
                </a:solidFill>
                <a:latin typeface="Arial" panose="020B0604020202020204" pitchFamily="34" charset="0"/>
                <a:cs typeface="Arial" panose="020B0604020202020204" pitchFamily="34" charset="0"/>
              </a:rPr>
              <a:t>]</a:t>
            </a:r>
            <a:endParaRPr lang="ru-RU" sz="2800" b="1" i="1" spc="-150" dirty="0">
              <a:solidFill>
                <a:schemeClr val="tx2">
                  <a:lumMod val="50000"/>
                </a:schemeClr>
              </a:solidFill>
              <a:latin typeface="Arial" panose="020B0604020202020204" pitchFamily="34" charset="0"/>
              <a:cs typeface="Arial" panose="020B0604020202020204" pitchFamily="34" charset="0"/>
            </a:endParaRPr>
          </a:p>
          <a:p>
            <a:pPr algn="l"/>
            <a:r>
              <a:rPr lang="ru-RU" sz="4000" b="1" spc="-150" dirty="0">
                <a:solidFill>
                  <a:schemeClr val="tx2">
                    <a:lumMod val="50000"/>
                  </a:schemeClr>
                </a:solidFill>
                <a:latin typeface="Arial" panose="020B0604020202020204" pitchFamily="34" charset="0"/>
                <a:cs typeface="Arial" panose="020B0604020202020204" pitchFamily="34" charset="0"/>
              </a:rPr>
              <a:t>Кто с верой стремится вперёд.</a:t>
            </a:r>
          </a:p>
          <a:p>
            <a:pPr algn="l"/>
            <a:endParaRPr lang="ru-RU" sz="4000" b="1" spc="-150" dirty="0">
              <a:solidFill>
                <a:schemeClr val="tx2">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48806114"/>
      </p:ext>
    </p:extLst>
  </p:cSld>
  <p:clrMapOvr>
    <a:masterClrMapping/>
  </p:clrMapOvr>
  <p:transition xmlns:p14="http://schemas.microsoft.com/office/powerpoint/2010/mai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1008</TotalTime>
  <Words>88</Words>
  <Application>Microsoft Macintosh PowerPoint</Application>
  <PresentationFormat>On-screen Show (16:9)</PresentationFormat>
  <Paragraphs>35</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Терзи</dc:creator>
  <cp:lastModifiedBy>Yulia Lisovaya</cp:lastModifiedBy>
  <cp:revision>79</cp:revision>
  <dcterms:modified xsi:type="dcterms:W3CDTF">2020-10-21T20:08:14Z</dcterms:modified>
</cp:coreProperties>
</file>