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70" r:id="rId4"/>
    <p:sldId id="271" r:id="rId5"/>
    <p:sldId id="272" r:id="rId6"/>
    <p:sldId id="273" r:id="rId7"/>
    <p:sldId id="274"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131" d="100"/>
          <a:sy n="131" d="100"/>
        </p:scale>
        <p:origin x="-1648"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564596" y="552450"/>
            <a:ext cx="6768385"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К Тебе, Господь, мой дух взывает</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84673" y="463655"/>
            <a:ext cx="873088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3800" b="1" dirty="0" smtClean="0">
                <a:solidFill>
                  <a:schemeClr val="tx2">
                    <a:lumMod val="50000"/>
                  </a:schemeClr>
                </a:solidFill>
                <a:latin typeface="Arial" panose="020B0604020202020204" pitchFamily="34" charset="0"/>
                <a:cs typeface="Arial" panose="020B0604020202020204" pitchFamily="34" charset="0"/>
              </a:rPr>
              <a:t>К </a:t>
            </a:r>
            <a:r>
              <a:rPr lang="ru-RU" sz="3800" b="1" dirty="0">
                <a:solidFill>
                  <a:schemeClr val="tx2">
                    <a:lumMod val="50000"/>
                  </a:schemeClr>
                </a:solidFill>
                <a:latin typeface="Arial" panose="020B0604020202020204" pitchFamily="34" charset="0"/>
                <a:cs typeface="Arial" panose="020B0604020202020204" pitchFamily="34" charset="0"/>
              </a:rPr>
              <a:t>Тебе, Господь, </a:t>
            </a:r>
            <a:r>
              <a:rPr lang="ru-RU" sz="3800" b="1" dirty="0" smtClean="0">
                <a:solidFill>
                  <a:schemeClr val="tx2">
                    <a:lumMod val="50000"/>
                  </a:schemeClr>
                </a:solidFill>
                <a:latin typeface="Arial" panose="020B0604020202020204" pitchFamily="34" charset="0"/>
                <a:cs typeface="Arial" panose="020B0604020202020204" pitchFamily="34" charset="0"/>
              </a:rPr>
              <a:t>Мой </a:t>
            </a:r>
            <a:r>
              <a:rPr lang="ru-RU" sz="3800" b="1" dirty="0">
                <a:solidFill>
                  <a:schemeClr val="tx2">
                    <a:lumMod val="50000"/>
                  </a:schemeClr>
                </a:solidFill>
                <a:latin typeface="Arial" panose="020B0604020202020204" pitchFamily="34" charset="0"/>
                <a:cs typeface="Arial" panose="020B0604020202020204" pitchFamily="34" charset="0"/>
              </a:rPr>
              <a:t>дух взывает,</a:t>
            </a:r>
          </a:p>
          <a:p>
            <a:pPr algn="l">
              <a:lnSpc>
                <a:spcPct val="150000"/>
              </a:lnSpc>
            </a:pPr>
            <a:r>
              <a:rPr lang="ru-RU" sz="3800" b="1" dirty="0">
                <a:solidFill>
                  <a:schemeClr val="tx2">
                    <a:lumMod val="50000"/>
                  </a:schemeClr>
                </a:solidFill>
                <a:latin typeface="Arial" panose="020B0604020202020204" pitchFamily="34" charset="0"/>
                <a:cs typeface="Arial" panose="020B0604020202020204" pitchFamily="34" charset="0"/>
              </a:rPr>
              <a:t>Услышь мой голос и внемли!</a:t>
            </a:r>
          </a:p>
          <a:p>
            <a:pPr algn="l">
              <a:lnSpc>
                <a:spcPct val="150000"/>
              </a:lnSpc>
            </a:pPr>
            <a:r>
              <a:rPr lang="ru-RU" sz="3800" b="1" dirty="0">
                <a:solidFill>
                  <a:schemeClr val="tx2">
                    <a:lumMod val="50000"/>
                  </a:schemeClr>
                </a:solidFill>
                <a:latin typeface="Arial" panose="020B0604020202020204" pitchFamily="34" charset="0"/>
                <a:cs typeface="Arial" panose="020B0604020202020204" pitchFamily="34" charset="0"/>
              </a:rPr>
              <a:t>Смотри: враг сети </a:t>
            </a:r>
            <a:r>
              <a:rPr lang="ru-RU" sz="3800" b="1" dirty="0" smtClean="0">
                <a:solidFill>
                  <a:schemeClr val="tx2">
                    <a:lumMod val="50000"/>
                  </a:schemeClr>
                </a:solidFill>
                <a:latin typeface="Arial" panose="020B0604020202020204" pitchFamily="34" charset="0"/>
                <a:cs typeface="Arial" panose="020B0604020202020204" pitchFamily="34" charset="0"/>
              </a:rPr>
              <a:t>расставляет </a:t>
            </a:r>
            <a:r>
              <a:rPr lang="ru-RU" sz="3800" b="1" dirty="0">
                <a:solidFill>
                  <a:schemeClr val="tx2">
                    <a:lumMod val="50000"/>
                  </a:schemeClr>
                </a:solidFill>
                <a:latin typeface="Arial" panose="020B0604020202020204" pitchFamily="34" charset="0"/>
                <a:cs typeface="Arial" panose="020B0604020202020204" pitchFamily="34" charset="0"/>
              </a:rPr>
              <a:t>– </a:t>
            </a:r>
          </a:p>
          <a:p>
            <a:pPr algn="l">
              <a:lnSpc>
                <a:spcPct val="150000"/>
              </a:lnSpc>
            </a:pPr>
            <a:r>
              <a:rPr lang="ru-RU" sz="3800" b="1" dirty="0">
                <a:solidFill>
                  <a:schemeClr val="tx2">
                    <a:lumMod val="50000"/>
                  </a:schemeClr>
                </a:solidFill>
                <a:latin typeface="Arial" panose="020B0604020202020204" pitchFamily="34" charset="0"/>
                <a:cs typeface="Arial" panose="020B0604020202020204" pitchFamily="34" charset="0"/>
              </a:rPr>
              <a:t>О, не упасть мне помоги!</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75881" y="478902"/>
            <a:ext cx="833835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000" b="1" dirty="0" smtClean="0">
                <a:solidFill>
                  <a:schemeClr val="tx2">
                    <a:lumMod val="50000"/>
                  </a:schemeClr>
                </a:solidFill>
                <a:latin typeface="Arial" panose="020B0604020202020204" pitchFamily="34" charset="0"/>
                <a:cs typeface="Arial" panose="020B0604020202020204" pitchFamily="34" charset="0"/>
              </a:rPr>
              <a:t>Мой </a:t>
            </a:r>
            <a:r>
              <a:rPr lang="ru-RU" sz="4000" b="1" dirty="0">
                <a:solidFill>
                  <a:schemeClr val="tx2">
                    <a:lumMod val="50000"/>
                  </a:schemeClr>
                </a:solidFill>
                <a:latin typeface="Arial" panose="020B0604020202020204" pitchFamily="34" charset="0"/>
                <a:cs typeface="Arial" panose="020B0604020202020204" pitchFamily="34" charset="0"/>
              </a:rPr>
              <a:t>путь суров</a:t>
            </a:r>
            <a:r>
              <a:rPr lang="ru-RU" sz="4000" b="1" dirty="0" smtClean="0">
                <a:solidFill>
                  <a:schemeClr val="tx2">
                    <a:lumMod val="50000"/>
                  </a:schemeClr>
                </a:solidFill>
                <a:latin typeface="Arial" panose="020B0604020202020204" pitchFamily="34" charset="0"/>
                <a:cs typeface="Arial" panose="020B0604020202020204" pitchFamily="34" charset="0"/>
              </a:rPr>
              <a:t>: на </a:t>
            </a:r>
            <a:r>
              <a:rPr lang="ru-RU" sz="4000" b="1" dirty="0">
                <a:solidFill>
                  <a:schemeClr val="tx2">
                    <a:lumMod val="50000"/>
                  </a:schemeClr>
                </a:solidFill>
                <a:latin typeface="Arial" panose="020B0604020202020204" pitchFamily="34" charset="0"/>
                <a:cs typeface="Arial" panose="020B0604020202020204" pitchFamily="34" charset="0"/>
              </a:rPr>
              <a:t>небе тучи,</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Вихрь испытаний свыше сил;</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Склонись ко мне</a:t>
            </a:r>
            <a:r>
              <a:rPr lang="ru-RU" sz="4000" b="1" dirty="0" smtClean="0">
                <a:solidFill>
                  <a:schemeClr val="tx2">
                    <a:lumMod val="50000"/>
                  </a:schemeClr>
                </a:solidFill>
                <a:latin typeface="Arial" panose="020B0604020202020204" pitchFamily="34" charset="0"/>
                <a:cs typeface="Arial" panose="020B0604020202020204" pitchFamily="34" charset="0"/>
              </a:rPr>
              <a:t>, о </a:t>
            </a:r>
            <a:r>
              <a:rPr lang="ru-RU" sz="4000" b="1" dirty="0">
                <a:solidFill>
                  <a:schemeClr val="tx2">
                    <a:lumMod val="50000"/>
                  </a:schemeClr>
                </a:solidFill>
                <a:latin typeface="Arial" panose="020B0604020202020204" pitchFamily="34" charset="0"/>
                <a:cs typeface="Arial" panose="020B0604020202020204" pitchFamily="34" charset="0"/>
              </a:rPr>
              <a:t>Бог могучий,</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Дабы врага я победил.</a:t>
            </a:r>
          </a:p>
        </p:txBody>
      </p:sp>
    </p:spTree>
    <p:extLst>
      <p:ext uri="{BB962C8B-B14F-4D97-AF65-F5344CB8AC3E}">
        <p14:creationId xmlns:p14="http://schemas.microsoft.com/office/powerpoint/2010/main" val="368101346"/>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84673" y="463655"/>
            <a:ext cx="833835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000" b="1" dirty="0" smtClean="0">
                <a:solidFill>
                  <a:schemeClr val="tx2">
                    <a:lumMod val="50000"/>
                  </a:schemeClr>
                </a:solidFill>
                <a:latin typeface="Arial" panose="020B0604020202020204" pitchFamily="34" charset="0"/>
                <a:cs typeface="Arial" panose="020B0604020202020204" pitchFamily="34" charset="0"/>
              </a:rPr>
              <a:t>Как </a:t>
            </a:r>
            <a:r>
              <a:rPr lang="ru-RU" sz="4000" b="1" dirty="0">
                <a:solidFill>
                  <a:schemeClr val="tx2">
                    <a:lumMod val="50000"/>
                  </a:schemeClr>
                </a:solidFill>
                <a:latin typeface="Arial" panose="020B0604020202020204" pitchFamily="34" charset="0"/>
                <a:cs typeface="Arial" panose="020B0604020202020204" pitchFamily="34" charset="0"/>
              </a:rPr>
              <a:t>часто, </a:t>
            </a:r>
            <a:r>
              <a:rPr lang="ru-RU" sz="4000" b="1" dirty="0" smtClean="0">
                <a:solidFill>
                  <a:schemeClr val="tx2">
                    <a:lumMod val="50000"/>
                  </a:schemeClr>
                </a:solidFill>
                <a:latin typeface="Arial" panose="020B0604020202020204" pitchFamily="34" charset="0"/>
                <a:cs typeface="Arial" panose="020B0604020202020204" pitchFamily="34" charset="0"/>
              </a:rPr>
              <a:t>мучимый сомненьем</a:t>
            </a:r>
            <a:r>
              <a:rPr lang="ru-RU" sz="4000" b="1" dirty="0">
                <a:solidFill>
                  <a:schemeClr val="tx2">
                    <a:lumMod val="50000"/>
                  </a:schemeClr>
                </a:solidFill>
                <a:latin typeface="Arial" panose="020B0604020202020204" pitchFamily="34" charset="0"/>
                <a:cs typeface="Arial" panose="020B0604020202020204" pitchFamily="34" charset="0"/>
              </a:rPr>
              <a:t>,</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Перед Тобой рыдаю я.</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О, сжалься над моим </a:t>
            </a:r>
            <a:r>
              <a:rPr lang="ru-RU" sz="4000" b="1" dirty="0" smtClean="0">
                <a:solidFill>
                  <a:schemeClr val="tx2">
                    <a:lumMod val="50000"/>
                  </a:schemeClr>
                </a:solidFill>
                <a:latin typeface="Arial" panose="020B0604020202020204" pitchFamily="34" charset="0"/>
                <a:cs typeface="Arial" panose="020B0604020202020204" pitchFamily="34" charset="0"/>
              </a:rPr>
              <a:t>мученьем</a:t>
            </a:r>
            <a:r>
              <a:rPr lang="ru-RU" sz="4000" b="1" dirty="0">
                <a:solidFill>
                  <a:schemeClr val="tx2">
                    <a:lumMod val="50000"/>
                  </a:schemeClr>
                </a:solidFill>
                <a:latin typeface="Arial" panose="020B0604020202020204" pitchFamily="34" charset="0"/>
                <a:cs typeface="Arial" panose="020B0604020202020204" pitchFamily="34" charset="0"/>
              </a:rPr>
              <a:t>,</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Прости, прости, мой Бог, </a:t>
            </a:r>
            <a:r>
              <a:rPr lang="ru-RU" sz="4000" b="1" dirty="0" smtClean="0">
                <a:solidFill>
                  <a:schemeClr val="tx2">
                    <a:lumMod val="50000"/>
                  </a:schemeClr>
                </a:solidFill>
                <a:latin typeface="Arial" panose="020B0604020202020204" pitchFamily="34" charset="0"/>
                <a:cs typeface="Arial" panose="020B0604020202020204" pitchFamily="34" charset="0"/>
              </a:rPr>
              <a:t>меня</a:t>
            </a:r>
            <a:r>
              <a:rPr lang="ru-RU" sz="4000" b="1" dirty="0">
                <a:solidFill>
                  <a:schemeClr val="tx2">
                    <a:lumMod val="50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248028432"/>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56636" y="261967"/>
            <a:ext cx="870349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3800" b="1" dirty="0" smtClean="0">
                <a:solidFill>
                  <a:schemeClr val="tx2">
                    <a:lumMod val="50000"/>
                  </a:schemeClr>
                </a:solidFill>
                <a:latin typeface="Arial" panose="020B0604020202020204" pitchFamily="34" charset="0"/>
                <a:cs typeface="Arial" panose="020B0604020202020204" pitchFamily="34" charset="0"/>
              </a:rPr>
              <a:t>Отец </a:t>
            </a:r>
            <a:r>
              <a:rPr lang="ru-RU" sz="3800" b="1" dirty="0">
                <a:solidFill>
                  <a:schemeClr val="tx2">
                    <a:lumMod val="50000"/>
                  </a:schemeClr>
                </a:solidFill>
                <a:latin typeface="Arial" panose="020B0604020202020204" pitchFamily="34" charset="0"/>
                <a:cs typeface="Arial" panose="020B0604020202020204" pitchFamily="34" charset="0"/>
              </a:rPr>
              <a:t>благой, </a:t>
            </a:r>
            <a:r>
              <a:rPr lang="ru-RU" sz="3800" b="1" dirty="0" smtClean="0">
                <a:solidFill>
                  <a:schemeClr val="tx2">
                    <a:lumMod val="50000"/>
                  </a:schemeClr>
                </a:solidFill>
                <a:latin typeface="Arial" panose="020B0604020202020204" pitchFamily="34" charset="0"/>
                <a:cs typeface="Arial" panose="020B0604020202020204" pitchFamily="34" charset="0"/>
              </a:rPr>
              <a:t>любвеобильный</a:t>
            </a:r>
            <a:r>
              <a:rPr lang="ru-RU" sz="3800" b="1" dirty="0">
                <a:solidFill>
                  <a:schemeClr val="tx2">
                    <a:lumMod val="50000"/>
                  </a:schemeClr>
                </a:solidFill>
                <a:latin typeface="Arial" panose="020B0604020202020204" pitchFamily="34" charset="0"/>
                <a:cs typeface="Arial" panose="020B0604020202020204" pitchFamily="34" charset="0"/>
              </a:rPr>
              <a:t>,</a:t>
            </a:r>
          </a:p>
          <a:p>
            <a:pPr algn="l">
              <a:lnSpc>
                <a:spcPct val="150000"/>
              </a:lnSpc>
            </a:pPr>
            <a:r>
              <a:rPr lang="ru-RU" sz="3800" b="1" dirty="0">
                <a:solidFill>
                  <a:schemeClr val="tx2">
                    <a:lumMod val="50000"/>
                  </a:schemeClr>
                </a:solidFill>
                <a:latin typeface="Arial" panose="020B0604020202020204" pitchFamily="34" charset="0"/>
                <a:cs typeface="Arial" panose="020B0604020202020204" pitchFamily="34" charset="0"/>
              </a:rPr>
              <a:t>Вершитель мира и судьбы,</a:t>
            </a:r>
          </a:p>
          <a:p>
            <a:pPr algn="l">
              <a:lnSpc>
                <a:spcPct val="150000"/>
              </a:lnSpc>
            </a:pPr>
            <a:r>
              <a:rPr lang="ru-RU" sz="3800" b="1" dirty="0">
                <a:solidFill>
                  <a:schemeClr val="tx2">
                    <a:lumMod val="50000"/>
                  </a:schemeClr>
                </a:solidFill>
                <a:latin typeface="Arial" panose="020B0604020202020204" pitchFamily="34" charset="0"/>
                <a:cs typeface="Arial" panose="020B0604020202020204" pitchFamily="34" charset="0"/>
              </a:rPr>
              <a:t>Творец </a:t>
            </a:r>
            <a:r>
              <a:rPr lang="ru-RU" sz="3800" b="1" dirty="0" smtClean="0">
                <a:solidFill>
                  <a:schemeClr val="tx2">
                    <a:lumMod val="50000"/>
                  </a:schemeClr>
                </a:solidFill>
                <a:latin typeface="Arial" panose="020B0604020202020204" pitchFamily="34" charset="0"/>
                <a:cs typeface="Arial" panose="020B0604020202020204" pitchFamily="34" charset="0"/>
              </a:rPr>
              <a:t>всего, </a:t>
            </a:r>
            <a:r>
              <a:rPr lang="ru-RU" sz="3800" b="1" dirty="0" smtClean="0">
                <a:solidFill>
                  <a:schemeClr val="tx2">
                    <a:lumMod val="50000"/>
                  </a:schemeClr>
                </a:solidFill>
                <a:latin typeface="Arial" panose="020B0604020202020204" pitchFamily="34" charset="0"/>
                <a:cs typeface="Arial" panose="020B0604020202020204" pitchFamily="34" charset="0"/>
              </a:rPr>
              <a:t/>
            </a:r>
            <a:br>
              <a:rPr lang="ru-RU" sz="3800" b="1" dirty="0" smtClean="0">
                <a:solidFill>
                  <a:schemeClr val="tx2">
                    <a:lumMod val="50000"/>
                  </a:schemeClr>
                </a:solidFill>
                <a:latin typeface="Arial" panose="020B0604020202020204" pitchFamily="34" charset="0"/>
                <a:cs typeface="Arial" panose="020B0604020202020204" pitchFamily="34" charset="0"/>
              </a:rPr>
            </a:br>
            <a:r>
              <a:rPr lang="ru-RU" sz="3800" b="1" dirty="0" smtClean="0">
                <a:solidFill>
                  <a:schemeClr val="tx2">
                    <a:lumMod val="50000"/>
                  </a:schemeClr>
                </a:solidFill>
                <a:latin typeface="Arial" panose="020B0604020202020204" pitchFamily="34" charset="0"/>
                <a:cs typeface="Arial" panose="020B0604020202020204" pitchFamily="34" charset="0"/>
              </a:rPr>
              <a:t>Господь </a:t>
            </a:r>
            <a:r>
              <a:rPr lang="ru-RU" sz="3800" b="1" dirty="0" smtClean="0">
                <a:solidFill>
                  <a:schemeClr val="tx2">
                    <a:lumMod val="50000"/>
                  </a:schemeClr>
                </a:solidFill>
                <a:latin typeface="Arial" panose="020B0604020202020204" pitchFamily="34" charset="0"/>
                <a:cs typeface="Arial" panose="020B0604020202020204" pitchFamily="34" charset="0"/>
              </a:rPr>
              <a:t>всесильный</a:t>
            </a:r>
            <a:r>
              <a:rPr lang="ru-RU" sz="3800" b="1" dirty="0">
                <a:solidFill>
                  <a:schemeClr val="tx2">
                    <a:lumMod val="50000"/>
                  </a:schemeClr>
                </a:solidFill>
                <a:latin typeface="Arial" panose="020B0604020202020204" pitchFamily="34" charset="0"/>
                <a:cs typeface="Arial" panose="020B0604020202020204" pitchFamily="34" charset="0"/>
              </a:rPr>
              <a:t>,</a:t>
            </a:r>
          </a:p>
          <a:p>
            <a:pPr algn="l">
              <a:lnSpc>
                <a:spcPct val="150000"/>
              </a:lnSpc>
            </a:pPr>
            <a:r>
              <a:rPr lang="ru-RU" sz="3800" b="1" dirty="0">
                <a:solidFill>
                  <a:schemeClr val="tx2">
                    <a:lumMod val="50000"/>
                  </a:schemeClr>
                </a:solidFill>
                <a:latin typeface="Arial" panose="020B0604020202020204" pitchFamily="34" charset="0"/>
                <a:cs typeface="Arial" panose="020B0604020202020204" pitchFamily="34" charset="0"/>
              </a:rPr>
              <a:t>О, не отринь моей мольбы!</a:t>
            </a:r>
          </a:p>
        </p:txBody>
      </p:sp>
    </p:spTree>
    <p:extLst>
      <p:ext uri="{BB962C8B-B14F-4D97-AF65-F5344CB8AC3E}">
        <p14:creationId xmlns:p14="http://schemas.microsoft.com/office/powerpoint/2010/main" val="4084226460"/>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56636" y="465583"/>
            <a:ext cx="870349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3800" b="1" dirty="0" smtClean="0">
                <a:solidFill>
                  <a:schemeClr val="tx2">
                    <a:lumMod val="50000"/>
                  </a:schemeClr>
                </a:solidFill>
                <a:latin typeface="Arial" panose="020B0604020202020204" pitchFamily="34" charset="0"/>
                <a:cs typeface="Arial" panose="020B0604020202020204" pitchFamily="34" charset="0"/>
              </a:rPr>
              <a:t>Скала </a:t>
            </a:r>
            <a:r>
              <a:rPr lang="ru-RU" sz="3800" b="1" dirty="0">
                <a:solidFill>
                  <a:schemeClr val="tx2">
                    <a:lumMod val="50000"/>
                  </a:schemeClr>
                </a:solidFill>
                <a:latin typeface="Arial" panose="020B0604020202020204" pitchFamily="34" charset="0"/>
                <a:cs typeface="Arial" panose="020B0604020202020204" pitchFamily="34" charset="0"/>
              </a:rPr>
              <a:t>Ты в мире </a:t>
            </a:r>
            <a:r>
              <a:rPr lang="ru-RU" sz="3800" b="1" dirty="0" smtClean="0">
                <a:solidFill>
                  <a:schemeClr val="tx2">
                    <a:lumMod val="50000"/>
                  </a:schemeClr>
                </a:solidFill>
                <a:latin typeface="Arial" panose="020B0604020202020204" pitchFamily="34" charset="0"/>
                <a:cs typeface="Arial" panose="020B0604020202020204" pitchFamily="34" charset="0"/>
              </a:rPr>
              <a:t>развращённом</a:t>
            </a:r>
            <a:r>
              <a:rPr lang="ru-RU" sz="3800" b="1" dirty="0">
                <a:solidFill>
                  <a:schemeClr val="tx2">
                    <a:lumMod val="50000"/>
                  </a:schemeClr>
                </a:solidFill>
                <a:latin typeface="Arial" panose="020B0604020202020204" pitchFamily="34" charset="0"/>
                <a:cs typeface="Arial" panose="020B0604020202020204" pitchFamily="34" charset="0"/>
              </a:rPr>
              <a:t>,</a:t>
            </a:r>
          </a:p>
          <a:p>
            <a:pPr algn="l">
              <a:lnSpc>
                <a:spcPct val="150000"/>
              </a:lnSpc>
            </a:pPr>
            <a:r>
              <a:rPr lang="ru-RU" sz="3800" b="1" dirty="0">
                <a:solidFill>
                  <a:schemeClr val="tx2">
                    <a:lumMod val="50000"/>
                  </a:schemeClr>
                </a:solidFill>
                <a:latin typeface="Arial" panose="020B0604020202020204" pitchFamily="34" charset="0"/>
                <a:cs typeface="Arial" panose="020B0604020202020204" pitchFamily="34" charset="0"/>
              </a:rPr>
              <a:t>Утеха в трудный жизни час.</a:t>
            </a:r>
          </a:p>
          <a:p>
            <a:pPr algn="l">
              <a:lnSpc>
                <a:spcPct val="150000"/>
              </a:lnSpc>
            </a:pPr>
            <a:r>
              <a:rPr lang="ru-RU" sz="3800" b="1" dirty="0">
                <a:solidFill>
                  <a:schemeClr val="tx2">
                    <a:lumMod val="50000"/>
                  </a:schemeClr>
                </a:solidFill>
                <a:latin typeface="Arial" panose="020B0604020202020204" pitchFamily="34" charset="0"/>
                <a:cs typeface="Arial" panose="020B0604020202020204" pitchFamily="34" charset="0"/>
              </a:rPr>
              <a:t>Ты помощь, сила всем </a:t>
            </a:r>
            <a:r>
              <a:rPr lang="ru-RU" sz="3800" b="1" dirty="0" smtClean="0">
                <a:solidFill>
                  <a:schemeClr val="tx2">
                    <a:lumMod val="50000"/>
                  </a:schemeClr>
                </a:solidFill>
                <a:latin typeface="Arial" panose="020B0604020202020204" pitchFamily="34" charset="0"/>
                <a:cs typeface="Arial" panose="020B0604020202020204" pitchFamily="34" charset="0"/>
              </a:rPr>
              <a:t>спасённым</a:t>
            </a:r>
            <a:r>
              <a:rPr lang="ru-RU" sz="3800" b="1" dirty="0">
                <a:solidFill>
                  <a:schemeClr val="tx2">
                    <a:lumMod val="50000"/>
                  </a:schemeClr>
                </a:solidFill>
                <a:latin typeface="Arial" panose="020B0604020202020204" pitchFamily="34" charset="0"/>
                <a:cs typeface="Arial" panose="020B0604020202020204" pitchFamily="34" charset="0"/>
              </a:rPr>
              <a:t>,</a:t>
            </a:r>
          </a:p>
          <a:p>
            <a:pPr algn="l">
              <a:lnSpc>
                <a:spcPct val="150000"/>
              </a:lnSpc>
            </a:pPr>
            <a:r>
              <a:rPr lang="ru-RU" sz="3800" b="1" dirty="0">
                <a:solidFill>
                  <a:schemeClr val="tx2">
                    <a:lumMod val="50000"/>
                  </a:schemeClr>
                </a:solidFill>
                <a:latin typeface="Arial" panose="020B0604020202020204" pitchFamily="34" charset="0"/>
                <a:cs typeface="Arial" panose="020B0604020202020204" pitchFamily="34" charset="0"/>
              </a:rPr>
              <a:t>Над нами бодрствует </a:t>
            </a:r>
            <a:r>
              <a:rPr lang="ru-RU" sz="3800" b="1" dirty="0" smtClean="0">
                <a:solidFill>
                  <a:schemeClr val="tx2">
                    <a:lumMod val="50000"/>
                  </a:schemeClr>
                </a:solidFill>
                <a:latin typeface="Arial" panose="020B0604020202020204" pitchFamily="34" charset="0"/>
                <a:cs typeface="Arial" panose="020B0604020202020204" pitchFamily="34" charset="0"/>
              </a:rPr>
              <a:t>Твой </a:t>
            </a:r>
            <a:r>
              <a:rPr lang="ru-RU" sz="3800" b="1" dirty="0">
                <a:solidFill>
                  <a:schemeClr val="tx2">
                    <a:lumMod val="50000"/>
                  </a:schemeClr>
                </a:solidFill>
                <a:latin typeface="Arial" panose="020B0604020202020204" pitchFamily="34" charset="0"/>
                <a:cs typeface="Arial" panose="020B0604020202020204" pitchFamily="34" charset="0"/>
              </a:rPr>
              <a:t>глаз.</a:t>
            </a:r>
          </a:p>
        </p:txBody>
      </p:sp>
    </p:spTree>
    <p:extLst>
      <p:ext uri="{BB962C8B-B14F-4D97-AF65-F5344CB8AC3E}">
        <p14:creationId xmlns:p14="http://schemas.microsoft.com/office/powerpoint/2010/main" val="1718899807"/>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56636" y="375049"/>
            <a:ext cx="870349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3800" b="1" dirty="0" smtClean="0">
                <a:solidFill>
                  <a:schemeClr val="tx2">
                    <a:lumMod val="50000"/>
                  </a:schemeClr>
                </a:solidFill>
                <a:latin typeface="Arial" panose="020B0604020202020204" pitchFamily="34" charset="0"/>
                <a:cs typeface="Arial" panose="020B0604020202020204" pitchFamily="34" charset="0"/>
              </a:rPr>
              <a:t>Внемли </a:t>
            </a:r>
            <a:r>
              <a:rPr lang="ru-RU" sz="3800" b="1" dirty="0">
                <a:solidFill>
                  <a:schemeClr val="tx2">
                    <a:lumMod val="50000"/>
                  </a:schemeClr>
                </a:solidFill>
                <a:latin typeface="Arial" panose="020B0604020202020204" pitchFamily="34" charset="0"/>
                <a:cs typeface="Arial" panose="020B0604020202020204" pitchFamily="34" charset="0"/>
              </a:rPr>
              <a:t>ж мольбе моей </a:t>
            </a:r>
            <a:r>
              <a:rPr lang="ru-RU" sz="3800" b="1" dirty="0" smtClean="0">
                <a:solidFill>
                  <a:schemeClr val="tx2">
                    <a:lumMod val="50000"/>
                  </a:schemeClr>
                </a:solidFill>
                <a:latin typeface="Arial" panose="020B0604020202020204" pitchFamily="34" charset="0"/>
                <a:cs typeface="Arial" panose="020B0604020202020204" pitchFamily="34" charset="0"/>
              </a:rPr>
              <a:t>и </a:t>
            </a:r>
            <a:r>
              <a:rPr lang="ru-RU" sz="3800" b="1" dirty="0">
                <a:solidFill>
                  <a:schemeClr val="tx2">
                    <a:lumMod val="50000"/>
                  </a:schemeClr>
                </a:solidFill>
                <a:latin typeface="Arial" panose="020B0604020202020204" pitchFamily="34" charset="0"/>
                <a:cs typeface="Arial" panose="020B0604020202020204" pitchFamily="34" charset="0"/>
              </a:rPr>
              <a:t>в горе</a:t>
            </a:r>
          </a:p>
          <a:p>
            <a:pPr algn="l">
              <a:lnSpc>
                <a:spcPct val="150000"/>
              </a:lnSpc>
            </a:pPr>
            <a:r>
              <a:rPr lang="ru-RU" sz="3800" b="1" dirty="0">
                <a:solidFill>
                  <a:schemeClr val="tx2">
                    <a:lumMod val="50000"/>
                  </a:schemeClr>
                </a:solidFill>
                <a:latin typeface="Arial" panose="020B0604020202020204" pitchFamily="34" charset="0"/>
                <a:cs typeface="Arial" panose="020B0604020202020204" pitchFamily="34" charset="0"/>
              </a:rPr>
              <a:t>Не дай надежду потерять,</a:t>
            </a:r>
          </a:p>
          <a:p>
            <a:pPr algn="l">
              <a:lnSpc>
                <a:spcPct val="150000"/>
              </a:lnSpc>
            </a:pPr>
            <a:r>
              <a:rPr lang="ru-RU" sz="3800" b="1" dirty="0">
                <a:solidFill>
                  <a:schemeClr val="tx2">
                    <a:lumMod val="50000"/>
                  </a:schemeClr>
                </a:solidFill>
                <a:latin typeface="Arial" panose="020B0604020202020204" pitchFamily="34" charset="0"/>
                <a:cs typeface="Arial" panose="020B0604020202020204" pitchFamily="34" charset="0"/>
              </a:rPr>
              <a:t>Пребудь со </a:t>
            </a:r>
            <a:r>
              <a:rPr lang="ru-RU" sz="3800" b="1">
                <a:solidFill>
                  <a:schemeClr val="tx2">
                    <a:lumMod val="50000"/>
                  </a:schemeClr>
                </a:solidFill>
                <a:latin typeface="Arial" panose="020B0604020202020204" pitchFamily="34" charset="0"/>
                <a:cs typeface="Arial" panose="020B0604020202020204" pitchFamily="34" charset="0"/>
              </a:rPr>
              <a:t>мной </a:t>
            </a:r>
            <a:r>
              <a:rPr lang="ru-RU" sz="3800" b="1">
                <a:solidFill>
                  <a:schemeClr val="tx2">
                    <a:lumMod val="50000"/>
                  </a:schemeClr>
                </a:solidFill>
                <a:latin typeface="Arial" panose="020B0604020202020204" pitchFamily="34" charset="0"/>
                <a:cs typeface="Arial" panose="020B0604020202020204" pitchFamily="34" charset="0"/>
              </a:rPr>
              <a:t/>
            </a:r>
            <a:br>
              <a:rPr lang="ru-RU" sz="3800" b="1">
                <a:solidFill>
                  <a:schemeClr val="tx2">
                    <a:lumMod val="50000"/>
                  </a:schemeClr>
                </a:solidFill>
                <a:latin typeface="Arial" panose="020B0604020202020204" pitchFamily="34" charset="0"/>
                <a:cs typeface="Arial" panose="020B0604020202020204" pitchFamily="34" charset="0"/>
              </a:rPr>
            </a:br>
            <a:r>
              <a:rPr lang="ru-RU" sz="3800" b="1" smtClean="0">
                <a:solidFill>
                  <a:schemeClr val="tx2">
                    <a:lumMod val="50000"/>
                  </a:schemeClr>
                </a:solidFill>
                <a:latin typeface="Arial" panose="020B0604020202020204" pitchFamily="34" charset="0"/>
                <a:cs typeface="Arial" panose="020B0604020202020204" pitchFamily="34" charset="0"/>
              </a:rPr>
              <a:t>В</a:t>
            </a:r>
            <a:r>
              <a:rPr lang="ru-RU" sz="3800" b="1" smtClean="0">
                <a:solidFill>
                  <a:schemeClr val="tx2">
                    <a:lumMod val="50000"/>
                  </a:schemeClr>
                </a:solidFill>
                <a:latin typeface="Arial" panose="020B0604020202020204" pitchFamily="34" charset="0"/>
                <a:cs typeface="Arial" panose="020B0604020202020204" pitchFamily="34" charset="0"/>
              </a:rPr>
              <a:t> </a:t>
            </a:r>
            <a:r>
              <a:rPr lang="ru-RU" sz="3800" b="1" dirty="0">
                <a:solidFill>
                  <a:schemeClr val="tx2">
                    <a:lumMod val="50000"/>
                  </a:schemeClr>
                </a:solidFill>
                <a:latin typeface="Arial" panose="020B0604020202020204" pitchFamily="34" charset="0"/>
                <a:cs typeface="Arial" panose="020B0604020202020204" pitchFamily="34" charset="0"/>
              </a:rPr>
              <a:t>житейском море,</a:t>
            </a:r>
          </a:p>
          <a:p>
            <a:pPr algn="l">
              <a:lnSpc>
                <a:spcPct val="150000"/>
              </a:lnSpc>
            </a:pPr>
            <a:r>
              <a:rPr lang="ru-RU" sz="3800" b="1" dirty="0">
                <a:solidFill>
                  <a:schemeClr val="tx2">
                    <a:lumMod val="50000"/>
                  </a:schemeClr>
                </a:solidFill>
                <a:latin typeface="Arial" panose="020B0604020202020204" pitchFamily="34" charset="0"/>
                <a:cs typeface="Arial" panose="020B0604020202020204" pitchFamily="34" charset="0"/>
              </a:rPr>
              <a:t>Чтоб чёлн мой верно </a:t>
            </a:r>
            <a:r>
              <a:rPr lang="ru-RU" sz="3800" b="1" dirty="0" smtClean="0">
                <a:solidFill>
                  <a:schemeClr val="tx2">
                    <a:lumMod val="50000"/>
                  </a:schemeClr>
                </a:solidFill>
                <a:latin typeface="Arial" panose="020B0604020202020204" pitchFamily="34" charset="0"/>
                <a:cs typeface="Arial" panose="020B0604020202020204" pitchFamily="34" charset="0"/>
              </a:rPr>
              <a:t>направлять</a:t>
            </a:r>
            <a:r>
              <a:rPr lang="ru-RU" sz="3800" b="1" dirty="0">
                <a:solidFill>
                  <a:schemeClr val="tx2">
                    <a:lumMod val="50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345387015"/>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1008</TotalTime>
  <Words>142</Words>
  <Application>Microsoft Macintosh PowerPoint</Application>
  <PresentationFormat>On-screen Show (16:9)</PresentationFormat>
  <Paragraphs>25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79</cp:revision>
  <dcterms:modified xsi:type="dcterms:W3CDTF">2020-10-22T11:45:43Z</dcterms:modified>
</cp:coreProperties>
</file>