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40" r:id="rId2"/>
    <p:sldId id="1051" r:id="rId3"/>
    <p:sldId id="1052" r:id="rId4"/>
    <p:sldId id="1053" r:id="rId5"/>
    <p:sldId id="1054" r:id="rId6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6" d="100"/>
          <a:sy n="106" d="100"/>
        </p:scale>
        <p:origin x="-90" y="-11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 покой тебе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Тяжкой ношей кто измучен,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Приходи ко Мне.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Будешь Мною ты научен,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 покой тебе.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Моё иго благо,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бремя легко.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Кроток и смирен Я.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мне найдёшь покой.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сердцем не смущайся,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 Мне приди…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50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 сердце нет покоя – 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Приходи ко Мне.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в Своих руках укрою,</a:t>
            </a:r>
          </a:p>
          <a:p>
            <a:pPr>
              <a:lnSpc>
                <a:spcPct val="15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 покой тебе.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717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Моё иго благо,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бремя легко.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Кроток и смирен Я.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мне найдёшь покой.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заботы Мне доверьте – 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дам Свой покой в сердца.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288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8437</TotalTime>
  <Words>99</Words>
  <Application>Microsoft Office PowerPoint</Application>
  <PresentationFormat>Экран (4:3)</PresentationFormat>
  <Paragraphs>26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Секретарь</cp:lastModifiedBy>
  <cp:revision>232</cp:revision>
  <dcterms:created xsi:type="dcterms:W3CDTF">2016-09-02T12:17:38Z</dcterms:created>
  <dcterms:modified xsi:type="dcterms:W3CDTF">2020-10-22T12:03:52Z</dcterms:modified>
</cp:coreProperties>
</file>