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1" r:id="rId6"/>
    <p:sldId id="272" r:id="rId7"/>
    <p:sldId id="273"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05" d="100"/>
          <a:sy n="105" d="100"/>
        </p:scale>
        <p:origin x="-21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778854" y="430505"/>
            <a:ext cx="618487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Мир святой наполнит душу</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1512" y="366938"/>
            <a:ext cx="8310113" cy="3791823"/>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Когда </a:t>
            </a:r>
            <a:r>
              <a:rPr lang="ru-RU" sz="4000" b="1" spc="-150" dirty="0">
                <a:solidFill>
                  <a:schemeClr val="tx2">
                    <a:lumMod val="50000"/>
                  </a:schemeClr>
                </a:solidFill>
                <a:latin typeface="Arial" panose="020B0604020202020204" pitchFamily="34" charset="0"/>
                <a:cs typeface="Arial" panose="020B0604020202020204" pitchFamily="34" charset="0"/>
              </a:rPr>
              <a:t>Господь нам </a:t>
            </a:r>
            <a:r>
              <a:rPr lang="ru-RU" sz="4000" b="1" spc="-150" dirty="0" smtClean="0">
                <a:solidFill>
                  <a:schemeClr val="tx2">
                    <a:lumMod val="50000"/>
                  </a:schemeClr>
                </a:solidFill>
                <a:latin typeface="Arial" panose="020B0604020202020204" pitchFamily="34" charset="0"/>
                <a:cs typeface="Arial" panose="020B0604020202020204" pitchFamily="34" charset="0"/>
              </a:rPr>
              <a:t>небо 									открывает</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И светел луч спасения Его,</a:t>
            </a:r>
          </a:p>
          <a:p>
            <a:pPr algn="l"/>
            <a:r>
              <a:rPr lang="ru-RU" sz="4000" b="1" spc="-150" dirty="0">
                <a:solidFill>
                  <a:schemeClr val="tx2">
                    <a:lumMod val="50000"/>
                  </a:schemeClr>
                </a:solidFill>
                <a:latin typeface="Arial" panose="020B0604020202020204" pitchFamily="34" charset="0"/>
                <a:cs typeface="Arial" panose="020B0604020202020204" pitchFamily="34" charset="0"/>
              </a:rPr>
              <a:t>Тогда мой дух в </a:t>
            </a:r>
            <a:r>
              <a:rPr lang="ru-RU" sz="4000" b="1" spc="-150" dirty="0" smtClean="0">
                <a:solidFill>
                  <a:schemeClr val="tx2">
                    <a:lumMod val="50000"/>
                  </a:schemeClr>
                </a:solidFill>
                <a:latin typeface="Arial" panose="020B0604020202020204" pitchFamily="34" charset="0"/>
                <a:cs typeface="Arial" panose="020B0604020202020204" pitchFamily="34" charset="0"/>
              </a:rPr>
              <a:t>смирении 									смолкает</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Пред </a:t>
            </a:r>
            <a:r>
              <a:rPr lang="ru-RU" sz="4000" b="1" spc="-150" dirty="0" smtClean="0">
                <a:solidFill>
                  <a:schemeClr val="tx2">
                    <a:lumMod val="50000"/>
                  </a:schemeClr>
                </a:solidFill>
                <a:latin typeface="Arial" panose="020B0604020202020204" pitchFamily="34" charset="0"/>
                <a:cs typeface="Arial" panose="020B0604020202020204" pitchFamily="34" charset="0"/>
              </a:rPr>
              <a:t>милосердьем Бога </a:t>
            </a:r>
            <a:r>
              <a:rPr lang="ru-RU" sz="4000" b="1" spc="-150" dirty="0">
                <a:solidFill>
                  <a:schemeClr val="tx2">
                    <a:lumMod val="50000"/>
                  </a:schemeClr>
                </a:solidFill>
                <a:latin typeface="Arial" panose="020B0604020202020204" pitchFamily="34" charset="0"/>
                <a:cs typeface="Arial" panose="020B0604020202020204" pitchFamily="34" charset="0"/>
              </a:rPr>
              <a:t>своего!</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85334" y="480774"/>
            <a:ext cx="7158666" cy="419962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r>
              <a:rPr lang="ru-RU" sz="3200" spc="-150" dirty="0" smtClean="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Мир </a:t>
            </a:r>
            <a:r>
              <a:rPr lang="ru-RU" sz="4000" b="1" spc="-150" dirty="0">
                <a:solidFill>
                  <a:schemeClr val="tx2">
                    <a:lumMod val="50000"/>
                  </a:schemeClr>
                </a:solidFill>
                <a:latin typeface="Arial" panose="020B0604020202020204" pitchFamily="34" charset="0"/>
                <a:cs typeface="Arial" panose="020B0604020202020204" pitchFamily="34" charset="0"/>
              </a:rPr>
              <a:t>святой наполнит душу,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Дивный свет рассеет </a:t>
            </a:r>
            <a:r>
              <a:rPr lang="ru-RU" sz="4000" b="1" spc="-150" dirty="0" smtClean="0">
                <a:solidFill>
                  <a:schemeClr val="tx2">
                    <a:lumMod val="50000"/>
                  </a:schemeClr>
                </a:solidFill>
                <a:latin typeface="Arial" panose="020B0604020202020204" pitchFamily="34" charset="0"/>
                <a:cs typeface="Arial" panose="020B0604020202020204" pitchFamily="34" charset="0"/>
              </a:rPr>
              <a:t>всю 						мрака </a:t>
            </a:r>
            <a:r>
              <a:rPr lang="ru-RU" sz="4000" b="1" spc="-150" dirty="0">
                <a:solidFill>
                  <a:schemeClr val="tx2">
                    <a:lumMod val="50000"/>
                  </a:schemeClr>
                </a:solidFill>
                <a:latin typeface="Arial" panose="020B0604020202020204" pitchFamily="34" charset="0"/>
                <a:cs typeface="Arial" panose="020B0604020202020204" pitchFamily="34" charset="0"/>
              </a:rPr>
              <a:t>тьму.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Что б ни встретилось</a:t>
            </a:r>
            <a:r>
              <a:rPr lang="ru-RU" sz="4000" b="1" spc="-150" dirty="0" smtClean="0">
                <a:solidFill>
                  <a:schemeClr val="tx2">
                    <a:lumMod val="50000"/>
                  </a:schemeClr>
                </a:solidFill>
                <a:latin typeface="Arial" panose="020B0604020202020204" pitchFamily="34" charset="0"/>
                <a:cs typeface="Arial" panose="020B0604020202020204" pitchFamily="34" charset="0"/>
              </a:rPr>
              <a:t>, я </a:t>
            </a:r>
            <a:r>
              <a:rPr lang="ru-RU" sz="4000" b="1" spc="-150" dirty="0">
                <a:solidFill>
                  <a:schemeClr val="tx2">
                    <a:lumMod val="50000"/>
                  </a:schemeClr>
                </a:solidFill>
                <a:latin typeface="Arial" panose="020B0604020202020204" pitchFamily="34" charset="0"/>
                <a:cs typeface="Arial" panose="020B0604020202020204" pitchFamily="34" charset="0"/>
              </a:rPr>
              <a:t>слышу</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4000" b="1" spc="-150" dirty="0">
                <a:solidFill>
                  <a:schemeClr val="tx2">
                    <a:lumMod val="50000"/>
                  </a:schemeClr>
                </a:solidFill>
                <a:latin typeface="Arial" panose="020B0604020202020204" pitchFamily="34" charset="0"/>
                <a:cs typeface="Arial" panose="020B0604020202020204" pitchFamily="34" charset="0"/>
              </a:rPr>
              <a:t>Всё </a:t>
            </a:r>
            <a:r>
              <a:rPr lang="ru-RU" sz="4000" b="1" spc="-150" dirty="0" smtClean="0">
                <a:solidFill>
                  <a:schemeClr val="tx2">
                    <a:lumMod val="50000"/>
                  </a:schemeClr>
                </a:solidFill>
                <a:latin typeface="Arial" panose="020B0604020202020204" pitchFamily="34" charset="0"/>
                <a:cs typeface="Arial" panose="020B0604020202020204" pitchFamily="34" charset="0"/>
              </a:rPr>
              <a:t>всегда ко благу, 				благу </a:t>
            </a:r>
            <a:r>
              <a:rPr lang="ru-RU" sz="4000" b="1" spc="-150" dirty="0">
                <a:solidFill>
                  <a:schemeClr val="tx2">
                    <a:lumMod val="50000"/>
                  </a:schemeClr>
                </a:solidFill>
                <a:latin typeface="Arial" panose="020B0604020202020204" pitchFamily="34" charset="0"/>
                <a:cs typeface="Arial" panose="020B0604020202020204" pitchFamily="34" charset="0"/>
              </a:rPr>
              <a:t>твоему».</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1512" y="227036"/>
            <a:ext cx="8310113" cy="3791823"/>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Печален в скорби лик Христа 					</a:t>
            </a:r>
            <a:r>
              <a:rPr lang="ru-RU" sz="4000" b="1" spc="-150" dirty="0" smtClean="0">
                <a:solidFill>
                  <a:schemeClr val="tx2">
                    <a:lumMod val="50000"/>
                  </a:schemeClr>
                </a:solidFill>
                <a:latin typeface="Arial" panose="020B0604020202020204" pitchFamily="34" charset="0"/>
                <a:cs typeface="Arial" panose="020B0604020202020204" pitchFamily="34" charset="0"/>
              </a:rPr>
              <a:t>			смиренный</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Он людям в мире этом </a:t>
            </a:r>
            <a:r>
              <a:rPr lang="ru-RU" sz="4000" b="1" spc="-150" dirty="0" smtClean="0">
                <a:solidFill>
                  <a:schemeClr val="tx2">
                    <a:lumMod val="50000"/>
                  </a:schemeClr>
                </a:solidFill>
                <a:latin typeface="Arial" panose="020B0604020202020204" pitchFamily="34" charset="0"/>
                <a:cs typeface="Arial" panose="020B0604020202020204" pitchFamily="34" charset="0"/>
              </a:rPr>
              <a:t>был 									слугой</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Здесь, на кресте, Он умер,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Царь </a:t>
            </a:r>
            <a:r>
              <a:rPr lang="ru-RU" sz="4000" b="1" spc="-150" dirty="0">
                <a:solidFill>
                  <a:schemeClr val="tx2">
                    <a:lumMod val="50000"/>
                  </a:schemeClr>
                </a:solidFill>
                <a:latin typeface="Arial" panose="020B0604020202020204" pitchFamily="34" charset="0"/>
                <a:cs typeface="Arial" panose="020B0604020202020204" pitchFamily="34" charset="0"/>
              </a:rPr>
              <a:t>Вселенной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нам спасенье </a:t>
            </a:r>
            <a:r>
              <a:rPr lang="ru-RU" sz="4000" b="1" spc="-150" dirty="0" smtClean="0">
                <a:solidFill>
                  <a:schemeClr val="tx2">
                    <a:lumMod val="50000"/>
                  </a:schemeClr>
                </a:solidFill>
                <a:latin typeface="Arial" panose="020B0604020202020204" pitchFamily="34" charset="0"/>
                <a:cs typeface="Arial" panose="020B0604020202020204" pitchFamily="34" charset="0"/>
              </a:rPr>
              <a:t>даровал Собой</a:t>
            </a:r>
            <a:r>
              <a:rPr lang="ru-RU" sz="4000" b="1" spc="-150" dirty="0">
                <a:solidFill>
                  <a:schemeClr val="tx2">
                    <a:lumMod val="50000"/>
                  </a:schemeClr>
                </a:solidFill>
                <a:latin typeface="Arial" panose="020B0604020202020204" pitchFamily="34" charset="0"/>
                <a:cs typeface="Arial" panose="020B0604020202020204" pitchFamily="34" charset="0"/>
              </a:rPr>
              <a:t>.</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37860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85334" y="480774"/>
            <a:ext cx="7158666" cy="419962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r>
              <a:rPr lang="ru-RU" sz="3200" spc="-150" dirty="0" smtClean="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Мир </a:t>
            </a:r>
            <a:r>
              <a:rPr lang="ru-RU" sz="4000" b="1" spc="-150" dirty="0">
                <a:solidFill>
                  <a:schemeClr val="tx2">
                    <a:lumMod val="50000"/>
                  </a:schemeClr>
                </a:solidFill>
                <a:latin typeface="Arial" panose="020B0604020202020204" pitchFamily="34" charset="0"/>
                <a:cs typeface="Arial" panose="020B0604020202020204" pitchFamily="34" charset="0"/>
              </a:rPr>
              <a:t>святой наполнит душу,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Дивный свет рассеет </a:t>
            </a:r>
            <a:r>
              <a:rPr lang="ru-RU" sz="4000" b="1" spc="-150" dirty="0" smtClean="0">
                <a:solidFill>
                  <a:schemeClr val="tx2">
                    <a:lumMod val="50000"/>
                  </a:schemeClr>
                </a:solidFill>
                <a:latin typeface="Arial" panose="020B0604020202020204" pitchFamily="34" charset="0"/>
                <a:cs typeface="Arial" panose="020B0604020202020204" pitchFamily="34" charset="0"/>
              </a:rPr>
              <a:t>всю 						мрака </a:t>
            </a:r>
            <a:r>
              <a:rPr lang="ru-RU" sz="4000" b="1" spc="-150" dirty="0">
                <a:solidFill>
                  <a:schemeClr val="tx2">
                    <a:lumMod val="50000"/>
                  </a:schemeClr>
                </a:solidFill>
                <a:latin typeface="Arial" panose="020B0604020202020204" pitchFamily="34" charset="0"/>
                <a:cs typeface="Arial" panose="020B0604020202020204" pitchFamily="34" charset="0"/>
              </a:rPr>
              <a:t>тьму.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Что б ни встретилось</a:t>
            </a:r>
            <a:r>
              <a:rPr lang="ru-RU" sz="4000" b="1" spc="-150" dirty="0" smtClean="0">
                <a:solidFill>
                  <a:schemeClr val="tx2">
                    <a:lumMod val="50000"/>
                  </a:schemeClr>
                </a:solidFill>
                <a:latin typeface="Arial" panose="020B0604020202020204" pitchFamily="34" charset="0"/>
                <a:cs typeface="Arial" panose="020B0604020202020204" pitchFamily="34" charset="0"/>
              </a:rPr>
              <a:t>, я </a:t>
            </a:r>
            <a:r>
              <a:rPr lang="ru-RU" sz="4000" b="1" spc="-150" dirty="0">
                <a:solidFill>
                  <a:schemeClr val="tx2">
                    <a:lumMod val="50000"/>
                  </a:schemeClr>
                </a:solidFill>
                <a:latin typeface="Arial" panose="020B0604020202020204" pitchFamily="34" charset="0"/>
                <a:cs typeface="Arial" panose="020B0604020202020204" pitchFamily="34" charset="0"/>
              </a:rPr>
              <a:t>слышу</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4000" b="1" spc="-150" dirty="0">
                <a:solidFill>
                  <a:schemeClr val="tx2">
                    <a:lumMod val="50000"/>
                  </a:schemeClr>
                </a:solidFill>
                <a:latin typeface="Arial" panose="020B0604020202020204" pitchFamily="34" charset="0"/>
                <a:cs typeface="Arial" panose="020B0604020202020204" pitchFamily="34" charset="0"/>
              </a:rPr>
              <a:t>Всё </a:t>
            </a:r>
            <a:r>
              <a:rPr lang="ru-RU" sz="4000" b="1" spc="-150" dirty="0" smtClean="0">
                <a:solidFill>
                  <a:schemeClr val="tx2">
                    <a:lumMod val="50000"/>
                  </a:schemeClr>
                </a:solidFill>
                <a:latin typeface="Arial" panose="020B0604020202020204" pitchFamily="34" charset="0"/>
                <a:cs typeface="Arial" panose="020B0604020202020204" pitchFamily="34" charset="0"/>
              </a:rPr>
              <a:t>всегда ко благу, 				благу </a:t>
            </a:r>
            <a:r>
              <a:rPr lang="ru-RU" sz="4000" b="1" spc="-150" dirty="0">
                <a:solidFill>
                  <a:schemeClr val="tx2">
                    <a:lumMod val="50000"/>
                  </a:schemeClr>
                </a:solidFill>
                <a:latin typeface="Arial" panose="020B0604020202020204" pitchFamily="34" charset="0"/>
                <a:cs typeface="Arial" panose="020B0604020202020204" pitchFamily="34" charset="0"/>
              </a:rPr>
              <a:t>твоему».</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30074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1512" y="242282"/>
            <a:ext cx="8310113" cy="3791823"/>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Когда соблазн мне сердце 							</a:t>
            </a:r>
            <a:r>
              <a:rPr lang="ru-RU" sz="4000" b="1" spc="-150" dirty="0" smtClean="0">
                <a:solidFill>
                  <a:schemeClr val="tx2">
                    <a:lumMod val="50000"/>
                  </a:schemeClr>
                </a:solidFill>
                <a:latin typeface="Arial" panose="020B0604020202020204" pitchFamily="34" charset="0"/>
                <a:cs typeface="Arial" panose="020B0604020202020204" pitchFamily="34" charset="0"/>
              </a:rPr>
              <a:t>			угнетает</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И смертной скорбью дух мой 						</a:t>
            </a:r>
            <a:r>
              <a:rPr lang="ru-RU" sz="4000" b="1" spc="-150" dirty="0" smtClean="0">
                <a:solidFill>
                  <a:schemeClr val="tx2">
                    <a:lumMod val="50000"/>
                  </a:schemeClr>
                </a:solidFill>
                <a:latin typeface="Arial" panose="020B0604020202020204" pitchFamily="34" charset="0"/>
                <a:cs typeface="Arial" panose="020B0604020202020204" pitchFamily="34" charset="0"/>
              </a:rPr>
              <a:t>			удручён</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Тогда Христос ко мне главу 							</a:t>
            </a:r>
            <a:r>
              <a:rPr lang="ru-RU" sz="4000" b="1" spc="-150" dirty="0" smtClean="0">
                <a:solidFill>
                  <a:schemeClr val="tx2">
                    <a:lumMod val="50000"/>
                  </a:schemeClr>
                </a:solidFill>
                <a:latin typeface="Arial" panose="020B0604020202020204" pitchFamily="34" charset="0"/>
                <a:cs typeface="Arial" panose="020B0604020202020204" pitchFamily="34" charset="0"/>
              </a:rPr>
              <a:t>		склоняет</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И скорбь мою врачует </a:t>
            </a:r>
            <a:r>
              <a:rPr lang="ru-RU" sz="4000" b="1" spc="-150" dirty="0" smtClean="0">
                <a:solidFill>
                  <a:schemeClr val="tx2">
                    <a:lumMod val="50000"/>
                  </a:schemeClr>
                </a:solidFill>
                <a:latin typeface="Arial" panose="020B0604020202020204" pitchFamily="34" charset="0"/>
                <a:cs typeface="Arial" panose="020B0604020202020204" pitchFamily="34" charset="0"/>
              </a:rPr>
              <a:t>нежно </a:t>
            </a:r>
            <a:r>
              <a:rPr lang="ru-RU" sz="4000" b="1" spc="-150" dirty="0">
                <a:solidFill>
                  <a:schemeClr val="tx2">
                    <a:lumMod val="50000"/>
                  </a:schemeClr>
                </a:solidFill>
                <a:latin typeface="Arial" panose="020B0604020202020204" pitchFamily="34" charset="0"/>
                <a:cs typeface="Arial" panose="020B0604020202020204" pitchFamily="34" charset="0"/>
              </a:rPr>
              <a:t>Он.</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6868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85334" y="480774"/>
            <a:ext cx="7158666" cy="419962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r>
              <a:rPr lang="ru-RU" sz="3200" spc="-150" dirty="0" smtClean="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Мир </a:t>
            </a:r>
            <a:r>
              <a:rPr lang="ru-RU" sz="4000" b="1" spc="-150" dirty="0">
                <a:solidFill>
                  <a:schemeClr val="tx2">
                    <a:lumMod val="50000"/>
                  </a:schemeClr>
                </a:solidFill>
                <a:latin typeface="Arial" panose="020B0604020202020204" pitchFamily="34" charset="0"/>
                <a:cs typeface="Arial" panose="020B0604020202020204" pitchFamily="34" charset="0"/>
              </a:rPr>
              <a:t>святой наполнит душу,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Дивный свет рассеет </a:t>
            </a:r>
            <a:r>
              <a:rPr lang="ru-RU" sz="4000" b="1" spc="-150" dirty="0" smtClean="0">
                <a:solidFill>
                  <a:schemeClr val="tx2">
                    <a:lumMod val="50000"/>
                  </a:schemeClr>
                </a:solidFill>
                <a:latin typeface="Arial" panose="020B0604020202020204" pitchFamily="34" charset="0"/>
                <a:cs typeface="Arial" panose="020B0604020202020204" pitchFamily="34" charset="0"/>
              </a:rPr>
              <a:t>всю 						мрака </a:t>
            </a:r>
            <a:r>
              <a:rPr lang="ru-RU" sz="4000" b="1" spc="-150" dirty="0">
                <a:solidFill>
                  <a:schemeClr val="tx2">
                    <a:lumMod val="50000"/>
                  </a:schemeClr>
                </a:solidFill>
                <a:latin typeface="Arial" panose="020B0604020202020204" pitchFamily="34" charset="0"/>
                <a:cs typeface="Arial" panose="020B0604020202020204" pitchFamily="34" charset="0"/>
              </a:rPr>
              <a:t>тьму.</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Что б ни встретилось</a:t>
            </a:r>
            <a:r>
              <a:rPr lang="ru-RU" sz="4000" b="1" spc="-150" dirty="0" smtClean="0">
                <a:solidFill>
                  <a:schemeClr val="tx2">
                    <a:lumMod val="50000"/>
                  </a:schemeClr>
                </a:solidFill>
                <a:latin typeface="Arial" panose="020B0604020202020204" pitchFamily="34" charset="0"/>
                <a:cs typeface="Arial" panose="020B0604020202020204" pitchFamily="34" charset="0"/>
              </a:rPr>
              <a:t>, я </a:t>
            </a:r>
            <a:r>
              <a:rPr lang="ru-RU" sz="4000" b="1" spc="-150" dirty="0">
                <a:solidFill>
                  <a:schemeClr val="tx2">
                    <a:lumMod val="50000"/>
                  </a:schemeClr>
                </a:solidFill>
                <a:latin typeface="Arial" panose="020B0604020202020204" pitchFamily="34" charset="0"/>
                <a:cs typeface="Arial" panose="020B0604020202020204" pitchFamily="34" charset="0"/>
              </a:rPr>
              <a:t>слышу</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4000" b="1" spc="-150" dirty="0">
                <a:solidFill>
                  <a:schemeClr val="tx2">
                    <a:lumMod val="50000"/>
                  </a:schemeClr>
                </a:solidFill>
                <a:latin typeface="Arial" panose="020B0604020202020204" pitchFamily="34" charset="0"/>
                <a:cs typeface="Arial" panose="020B0604020202020204" pitchFamily="34" charset="0"/>
              </a:rPr>
              <a:t>Всё </a:t>
            </a:r>
            <a:r>
              <a:rPr lang="ru-RU" sz="4000" b="1" spc="-150" dirty="0" smtClean="0">
                <a:solidFill>
                  <a:schemeClr val="tx2">
                    <a:lumMod val="50000"/>
                  </a:schemeClr>
                </a:solidFill>
                <a:latin typeface="Arial" panose="020B0604020202020204" pitchFamily="34" charset="0"/>
                <a:cs typeface="Arial" panose="020B0604020202020204" pitchFamily="34" charset="0"/>
              </a:rPr>
              <a:t>всегда ко благу, 				благу </a:t>
            </a:r>
            <a:r>
              <a:rPr lang="ru-RU" sz="4000" b="1" spc="-150" dirty="0">
                <a:solidFill>
                  <a:schemeClr val="tx2">
                    <a:lumMod val="50000"/>
                  </a:schemeClr>
                </a:solidFill>
                <a:latin typeface="Arial" panose="020B0604020202020204" pitchFamily="34" charset="0"/>
                <a:cs typeface="Arial" panose="020B0604020202020204" pitchFamily="34" charset="0"/>
              </a:rPr>
              <a:t>твоему».</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9270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50</Words>
  <Application>Microsoft Office PowerPoint</Application>
  <PresentationFormat>Экран (16:9)</PresentationFormat>
  <Paragraphs>26</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Секретарь</cp:lastModifiedBy>
  <cp:revision>78</cp:revision>
  <dcterms:modified xsi:type="dcterms:W3CDTF">2020-10-22T12:22:52Z</dcterms:modified>
</cp:coreProperties>
</file>