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9" r:id="rId3"/>
    <p:sldId id="270" r:id="rId4"/>
    <p:sldId id="271"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08" d="100"/>
          <a:sy n="108" d="100"/>
        </p:scale>
        <p:origin x="-12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638678" y="475772"/>
            <a:ext cx="635505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Мой Спаситель всегда со мной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7730" y="451634"/>
            <a:ext cx="8836269" cy="451871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a:solidFill>
                  <a:schemeClr val="tx2">
                    <a:lumMod val="50000"/>
                  </a:schemeClr>
                </a:solidFill>
                <a:latin typeface="Arial" panose="020B0604020202020204" pitchFamily="34" charset="0"/>
                <a:cs typeface="Arial" panose="020B0604020202020204" pitchFamily="34" charset="0"/>
              </a:rPr>
              <a:t>Мой Спаситель всегда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a:t>
            </a:r>
            <a:r>
              <a:rPr lang="ru-RU" sz="3600" b="1" spc="-150" dirty="0">
                <a:solidFill>
                  <a:schemeClr val="tx2">
                    <a:lumMod val="50000"/>
                  </a:schemeClr>
                </a:solidFill>
                <a:latin typeface="Arial" panose="020B0604020202020204" pitchFamily="34" charset="0"/>
                <a:cs typeface="Arial" panose="020B0604020202020204" pitchFamily="34" charset="0"/>
              </a:rPr>
              <a:t>Бог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Мой Спаситель – </a:t>
            </a:r>
            <a:r>
              <a:rPr lang="ru-RU" sz="4000" b="1" spc="-150" dirty="0" smtClean="0">
                <a:solidFill>
                  <a:schemeClr val="tx2">
                    <a:lumMod val="50000"/>
                  </a:schemeClr>
                </a:solidFill>
                <a:latin typeface="Arial" panose="020B0604020202020204" pitchFamily="34" charset="0"/>
                <a:cs typeface="Arial" panose="020B0604020202020204" pitchFamily="34" charset="0"/>
              </a:rPr>
              <a:t>Он </a:t>
            </a:r>
            <a:r>
              <a:rPr lang="ru-RU" sz="4000" b="1" spc="-150" dirty="0">
                <a:solidFill>
                  <a:schemeClr val="tx2">
                    <a:lumMod val="50000"/>
                  </a:schemeClr>
                </a:solidFill>
                <a:latin typeface="Arial" panose="020B0604020202020204" pitchFamily="34" charset="0"/>
                <a:cs typeface="Arial" panose="020B0604020202020204" pitchFamily="34" charset="0"/>
              </a:rPr>
              <a:t>рядом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a:t>
            </a:r>
            <a:r>
              <a:rPr lang="ru-RU" sz="3600" b="1" spc="-150" dirty="0">
                <a:solidFill>
                  <a:schemeClr val="tx2">
                    <a:lumMod val="50000"/>
                  </a:schemeClr>
                </a:solidFill>
                <a:latin typeface="Arial" panose="020B0604020202020204" pitchFamily="34" charset="0"/>
                <a:cs typeface="Arial" panose="020B0604020202020204" pitchFamily="34" charset="0"/>
              </a:rPr>
              <a:t>Бог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Пусть печали тень </a:t>
            </a:r>
            <a:r>
              <a:rPr lang="ru-RU" sz="4000" b="1" spc="-150" dirty="0" smtClean="0">
                <a:solidFill>
                  <a:schemeClr val="tx2">
                    <a:lumMod val="50000"/>
                  </a:schemeClr>
                </a:solidFill>
                <a:latin typeface="Arial" panose="020B0604020202020204" pitchFamily="34" charset="0"/>
                <a:cs typeface="Arial" panose="020B0604020202020204" pitchFamily="34" charset="0"/>
              </a:rPr>
              <a:t>скроет </a:t>
            </a:r>
            <a:r>
              <a:rPr lang="ru-RU" sz="4000" b="1" spc="-150" dirty="0">
                <a:solidFill>
                  <a:schemeClr val="tx2">
                    <a:lumMod val="50000"/>
                  </a:schemeClr>
                </a:solidFill>
                <a:latin typeface="Arial" panose="020B0604020202020204" pitchFamily="34" charset="0"/>
                <a:cs typeface="Arial" panose="020B0604020202020204" pitchFamily="34" charset="0"/>
              </a:rPr>
              <a:t>солнце,</a:t>
            </a:r>
          </a:p>
          <a:p>
            <a:pPr algn="l"/>
            <a:r>
              <a:rPr lang="ru-RU" sz="4000" b="1" spc="-150" dirty="0">
                <a:solidFill>
                  <a:schemeClr val="tx2">
                    <a:lumMod val="50000"/>
                  </a:schemeClr>
                </a:solidFill>
                <a:latin typeface="Arial" panose="020B0604020202020204" pitchFamily="34" charset="0"/>
                <a:cs typeface="Arial" panose="020B0604020202020204" pitchFamily="34" charset="0"/>
              </a:rPr>
              <a:t>Мой Спаситель всегда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(Бог со мной).</a:t>
            </a:r>
            <a:endParaRPr lang="ru-RU" sz="36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7730" y="451634"/>
            <a:ext cx="8836269" cy="451871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a:solidFill>
                  <a:schemeClr val="tx2">
                    <a:lumMod val="50000"/>
                  </a:schemeClr>
                </a:solidFill>
                <a:latin typeface="Arial" panose="020B0604020202020204" pitchFamily="34" charset="0"/>
                <a:cs typeface="Arial" panose="020B0604020202020204" pitchFamily="34" charset="0"/>
              </a:rPr>
              <a:t>В испытаньях Господь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a:t>
            </a:r>
            <a:r>
              <a:rPr lang="ru-RU" sz="3600" b="1" spc="-150" dirty="0">
                <a:solidFill>
                  <a:schemeClr val="tx2">
                    <a:lumMod val="50000"/>
                  </a:schemeClr>
                </a:solidFill>
                <a:latin typeface="Arial" panose="020B0604020202020204" pitchFamily="34" charset="0"/>
                <a:cs typeface="Arial" panose="020B0604020202020204" pitchFamily="34" charset="0"/>
              </a:rPr>
              <a:t>Бог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В час </a:t>
            </a:r>
            <a:r>
              <a:rPr lang="ru-RU" sz="4000" b="1" spc="-150" dirty="0" smtClean="0">
                <a:solidFill>
                  <a:schemeClr val="tx2">
                    <a:lumMod val="50000"/>
                  </a:schemeClr>
                </a:solidFill>
                <a:latin typeface="Arial" panose="020B0604020202020204" pitchFamily="34" charset="0"/>
                <a:cs typeface="Arial" panose="020B0604020202020204" pitchFamily="34" charset="0"/>
              </a:rPr>
              <a:t>страданий Он </a:t>
            </a:r>
            <a:r>
              <a:rPr lang="ru-RU" sz="4000" b="1" spc="-150" dirty="0">
                <a:solidFill>
                  <a:schemeClr val="tx2">
                    <a:lumMod val="50000"/>
                  </a:schemeClr>
                </a:solidFill>
                <a:latin typeface="Arial" panose="020B0604020202020204" pitchFamily="34" charset="0"/>
                <a:cs typeface="Arial" panose="020B0604020202020204" pitchFamily="34" charset="0"/>
              </a:rPr>
              <a:t>рядом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a:t>
            </a:r>
            <a:r>
              <a:rPr lang="ru-RU" sz="3600" b="1" spc="-150" dirty="0">
                <a:solidFill>
                  <a:schemeClr val="tx2">
                    <a:lumMod val="50000"/>
                  </a:schemeClr>
                </a:solidFill>
                <a:latin typeface="Arial" panose="020B0604020202020204" pitchFamily="34" charset="0"/>
                <a:cs typeface="Arial" panose="020B0604020202020204" pitchFamily="34" charset="0"/>
              </a:rPr>
              <a:t>Бог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Когда боль </a:t>
            </a:r>
            <a:r>
              <a:rPr lang="ru-RU" sz="4000" b="1" spc="-150" dirty="0" smtClean="0">
                <a:solidFill>
                  <a:schemeClr val="tx2">
                    <a:lumMod val="50000"/>
                  </a:schemeClr>
                </a:solidFill>
                <a:latin typeface="Arial" panose="020B0604020202020204" pitchFamily="34" charset="0"/>
                <a:cs typeface="Arial" panose="020B0604020202020204" pitchFamily="34" charset="0"/>
              </a:rPr>
              <a:t>потерь ранит </a:t>
            </a:r>
            <a:r>
              <a:rPr lang="ru-RU" sz="4000" b="1" spc="-150" dirty="0">
                <a:solidFill>
                  <a:schemeClr val="tx2">
                    <a:lumMod val="50000"/>
                  </a:schemeClr>
                </a:solidFill>
                <a:latin typeface="Arial" panose="020B0604020202020204" pitchFamily="34" charset="0"/>
                <a:cs typeface="Arial" panose="020B0604020202020204" pitchFamily="34" charset="0"/>
              </a:rPr>
              <a:t>сердце,</a:t>
            </a:r>
          </a:p>
          <a:p>
            <a:pPr algn="l"/>
            <a:r>
              <a:rPr lang="ru-RU" sz="4000" b="1" spc="-150" dirty="0">
                <a:solidFill>
                  <a:schemeClr val="tx2">
                    <a:lumMod val="50000"/>
                  </a:schemeClr>
                </a:solidFill>
                <a:latin typeface="Arial" panose="020B0604020202020204" pitchFamily="34" charset="0"/>
                <a:cs typeface="Arial" panose="020B0604020202020204" pitchFamily="34" charset="0"/>
              </a:rPr>
              <a:t>Мой Утешитель всегда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a:t>
            </a:r>
            <a:r>
              <a:rPr lang="ru-RU" sz="3600" b="1" spc="-150" dirty="0">
                <a:solidFill>
                  <a:schemeClr val="tx2">
                    <a:lumMod val="50000"/>
                  </a:schemeClr>
                </a:solidFill>
                <a:latin typeface="Arial" panose="020B0604020202020204" pitchFamily="34" charset="0"/>
                <a:cs typeface="Arial" panose="020B0604020202020204" pitchFamily="34" charset="0"/>
              </a:rPr>
              <a:t>Бог со мной).</a:t>
            </a:r>
            <a:endParaRPr lang="ru-RU" sz="36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84270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7727" y="106111"/>
            <a:ext cx="8396657" cy="451871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a:solidFill>
                  <a:schemeClr val="tx2">
                    <a:lumMod val="50000"/>
                  </a:schemeClr>
                </a:solidFill>
                <a:latin typeface="Arial" panose="020B0604020202020204" pitchFamily="34" charset="0"/>
                <a:cs typeface="Arial" panose="020B0604020202020204" pitchFamily="34" charset="0"/>
              </a:rPr>
              <a:t>Твёрдо верю – Господь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a:t>
            </a:r>
            <a:r>
              <a:rPr lang="ru-RU" sz="3600" b="1" spc="-150" dirty="0">
                <a:solidFill>
                  <a:schemeClr val="tx2">
                    <a:lumMod val="50000"/>
                  </a:schemeClr>
                </a:solidFill>
                <a:latin typeface="Arial" panose="020B0604020202020204" pitchFamily="34" charset="0"/>
                <a:cs typeface="Arial" panose="020B0604020202020204" pitchFamily="34" charset="0"/>
              </a:rPr>
              <a:t>Бог 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Он и Сам шёл дорогой земной.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3600" b="1" spc="-150" dirty="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(Бог </a:t>
            </a:r>
            <a:r>
              <a:rPr lang="ru-RU" sz="3600" b="1" spc="-150" dirty="0">
                <a:solidFill>
                  <a:schemeClr val="tx2">
                    <a:lumMod val="50000"/>
                  </a:schemeClr>
                </a:solidFill>
                <a:latin typeface="Arial" panose="020B0604020202020204" pitchFamily="34" charset="0"/>
                <a:cs typeface="Arial" panose="020B0604020202020204" pitchFamily="34" charset="0"/>
              </a:rPr>
              <a:t>со мной)</a:t>
            </a:r>
          </a:p>
          <a:p>
            <a:pPr algn="l"/>
            <a:r>
              <a:rPr lang="ru-RU" sz="4000" b="1" spc="-150" dirty="0">
                <a:solidFill>
                  <a:schemeClr val="tx2">
                    <a:lumMod val="50000"/>
                  </a:schemeClr>
                </a:solidFill>
                <a:latin typeface="Arial" panose="020B0604020202020204" pitchFamily="34" charset="0"/>
                <a:cs typeface="Arial" panose="020B0604020202020204" pitchFamily="34" charset="0"/>
              </a:rPr>
              <a:t>Не страшусь я с Ним </a:t>
            </a:r>
            <a:r>
              <a:rPr lang="ru-RU" sz="4000" b="1" spc="-150" dirty="0" smtClean="0">
                <a:solidFill>
                  <a:schemeClr val="tx2">
                    <a:lumMod val="50000"/>
                  </a:schemeClr>
                </a:solidFill>
                <a:latin typeface="Arial" panose="020B0604020202020204" pitchFamily="34" charset="0"/>
                <a:cs typeface="Arial" panose="020B0604020202020204" pitchFamily="34" charset="0"/>
              </a:rPr>
              <a:t>даже смерти</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Чтобы ни случилось – </a:t>
            </a:r>
            <a:endParaRPr lang="ru-RU" sz="4000" b="1" spc="-150"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Господь </a:t>
            </a:r>
            <a:r>
              <a:rPr lang="ru-RU" sz="4000" b="1" spc="-150" dirty="0">
                <a:solidFill>
                  <a:schemeClr val="tx2">
                    <a:lumMod val="50000"/>
                  </a:schemeClr>
                </a:solidFill>
                <a:latin typeface="Arial" panose="020B0604020202020204" pitchFamily="34" charset="0"/>
                <a:cs typeface="Arial" panose="020B0604020202020204" pitchFamily="34" charset="0"/>
              </a:rPr>
              <a:t>со мной</a:t>
            </a:r>
            <a:r>
              <a:rPr lang="ru-RU" sz="4000" b="1" spc="-150" dirty="0" smtClean="0">
                <a:solidFill>
                  <a:schemeClr val="tx2">
                    <a:lumMod val="50000"/>
                  </a:schemeClr>
                </a:solidFill>
                <a:latin typeface="Arial" panose="020B0604020202020204" pitchFamily="34" charset="0"/>
                <a:cs typeface="Arial" panose="020B0604020202020204" pitchFamily="34" charset="0"/>
              </a:rPr>
              <a:t>. 	</a:t>
            </a:r>
            <a:r>
              <a:rPr lang="ru-RU" sz="3600" b="1" spc="-150" dirty="0" smtClean="0">
                <a:solidFill>
                  <a:schemeClr val="tx2">
                    <a:lumMod val="50000"/>
                  </a:schemeClr>
                </a:solidFill>
                <a:latin typeface="Arial" panose="020B0604020202020204" pitchFamily="34" charset="0"/>
                <a:cs typeface="Arial" panose="020B0604020202020204" pitchFamily="34" charset="0"/>
              </a:rPr>
              <a:t>(</a:t>
            </a:r>
            <a:r>
              <a:rPr lang="ru-RU" sz="3600" b="1" spc="-150" dirty="0">
                <a:solidFill>
                  <a:schemeClr val="tx2">
                    <a:lumMod val="50000"/>
                  </a:schemeClr>
                </a:solidFill>
                <a:latin typeface="Arial" panose="020B0604020202020204" pitchFamily="34" charset="0"/>
                <a:cs typeface="Arial" panose="020B0604020202020204" pitchFamily="34" charset="0"/>
              </a:rPr>
              <a:t>Бог со мной).</a:t>
            </a:r>
            <a:endParaRPr lang="ru-RU" sz="36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7638445"/>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1006</TotalTime>
  <Words>24</Words>
  <Application>Microsoft Office PowerPoint</Application>
  <PresentationFormat>Экран (16:9)</PresentationFormat>
  <Paragraphs>22</Paragraphs>
  <Slides>4</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White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Секретарь</cp:lastModifiedBy>
  <cp:revision>79</cp:revision>
  <dcterms:modified xsi:type="dcterms:W3CDTF">2020-10-22T12:56:13Z</dcterms:modified>
</cp:coreProperties>
</file>