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45" r:id="rId5"/>
    <p:sldId id="1061" r:id="rId6"/>
    <p:sldId id="1059" r:id="rId7"/>
    <p:sldId id="106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55467"/>
            <a:ext cx="829088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Верю в обещания Христа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 </a:t>
            </a: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Царя,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Вечности сияет </a:t>
            </a:r>
            <a: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Впереди </a:t>
            </a: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заря!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Славу в вышних </a:t>
            </a: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Воспою </a:t>
            </a: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Ему и я,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 не зря.</a:t>
            </a:r>
            <a:endParaRPr kumimoji="0" lang="ru-RU" sz="4400" b="1" i="0" u="none" strike="noStrike" kern="1200" cap="none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3600" spc="-15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600" spc="-15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</a:t>
            </a:r>
            <a:endParaRPr lang="ru-RU" sz="1200" spc="-15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</a:t>
            </a:r>
            <a:r>
              <a:rPr lang="ru-RU" sz="4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верю,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обещания,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обещания),</a:t>
            </a:r>
            <a:endParaRPr lang="ru-RU" sz="3200" b="1" i="1" kern="1200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зря я;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</a:t>
            </a:r>
            <a:r>
              <a:rPr lang="ru-RU" sz="4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верю,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обещания,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обещания),</a:t>
            </a:r>
            <a:endParaRPr lang="ru-RU" sz="3200" b="1" i="1" kern="1200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spc="-150" dirty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Держась за Слово </a:t>
            </a:r>
            <a: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Господа </a:t>
            </a:r>
            <a:r>
              <a:rPr lang="ru-RU" sz="4400" b="1" kern="1200" spc="-150" dirty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Царя!</a:t>
            </a:r>
            <a:endParaRPr kumimoji="0" lang="ru-RU" sz="4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Обещания Его не подведут,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сомнений бури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нас ждут,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Божье Слово совершит свой </a:t>
            </a: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Славный </a:t>
            </a: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труд –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Божьи обещания не лгут!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3600" spc="-15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600" spc="-15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</a:t>
            </a:r>
            <a:endParaRPr lang="ru-RU" sz="1200" spc="-15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</a:t>
            </a:r>
            <a:r>
              <a:rPr lang="ru-RU" sz="4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верю,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обещания,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обещания),</a:t>
            </a:r>
            <a:endParaRPr lang="ru-RU" sz="3200" b="1" i="1" kern="1200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зря я;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</a:t>
            </a:r>
            <a:r>
              <a:rPr lang="ru-RU" sz="4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верю,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обещания,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обещания),</a:t>
            </a:r>
            <a:endParaRPr lang="ru-RU" sz="3200" b="1" i="1" kern="1200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spc="-150" dirty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Держась за Слово </a:t>
            </a:r>
            <a: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Господа </a:t>
            </a:r>
            <a:r>
              <a:rPr lang="ru-RU" sz="4400" b="1" kern="1200" spc="-150" dirty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Царя!</a:t>
            </a:r>
            <a:endParaRPr kumimoji="0" lang="ru-RU" sz="4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8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Каждым обещанием </a:t>
            </a: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дорожу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любовью Господа </a:t>
            </a:r>
            <a: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</a:t>
            </a: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дышу,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Побеждая, м</a:t>
            </a:r>
            <a:r>
              <a:rPr lang="ru-RU" sz="4400" b="1" kern="1200" dirty="0" err="1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еч</a:t>
            </a: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духовный </a:t>
            </a:r>
            <a:endParaRPr lang="ru-RU" sz="4400" b="1" kern="120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4400" b="1" kern="120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держу,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в обещания хожу!</a:t>
            </a: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r>
              <a:rPr lang="ru-RU" sz="3600" spc="-15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</a:t>
            </a:r>
            <a:r>
              <a:rPr lang="ru-RU" sz="3600" spc="-150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:</a:t>
            </a:r>
            <a:endParaRPr lang="ru-RU" sz="1200" spc="-15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</a:t>
            </a:r>
            <a:r>
              <a:rPr lang="ru-RU" sz="4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верю,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обещания,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обещания),</a:t>
            </a:r>
            <a:endParaRPr lang="ru-RU" sz="3200" b="1" i="1" kern="1200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 </a:t>
            </a: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Христа </a:t>
            </a:r>
            <a:r>
              <a:rPr kumimoji="0" lang="ru-RU" sz="4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зря я;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</a:t>
            </a:r>
            <a:r>
              <a:rPr lang="ru-RU" sz="4400" b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верю,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200" b="1" i="1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муж.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kumimoji="0" lang="ru-RU" sz="3200" b="1" i="1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в обещания,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</a:t>
            </a:r>
            <a:r>
              <a:rPr lang="ru-RU" sz="3200" b="1" i="1" kern="1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3200" b="1" i="1" kern="1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обещания),</a:t>
            </a:r>
            <a:endParaRPr lang="ru-RU" sz="3200" b="1" i="1" kern="1200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1200" spc="-150" dirty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Держась за Слово </a:t>
            </a:r>
            <a: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kern="1200" spc="-150" dirty="0" smtClean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Господа </a:t>
            </a:r>
            <a:r>
              <a:rPr lang="ru-RU" sz="4400" b="1" kern="1200" spc="-150" dirty="0">
                <a:solidFill>
                  <a:srgbClr val="46546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Царя!</a:t>
            </a:r>
            <a:endParaRPr kumimoji="0" lang="ru-RU" sz="4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82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8521</TotalTime>
  <Words>104</Words>
  <Application>Microsoft Macintosh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241</cp:revision>
  <dcterms:created xsi:type="dcterms:W3CDTF">2016-09-02T12:17:38Z</dcterms:created>
  <dcterms:modified xsi:type="dcterms:W3CDTF">2020-10-21T21:24:24Z</dcterms:modified>
</cp:coreProperties>
</file>