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51" r:id="rId3"/>
    <p:sldId id="1055" r:id="rId4"/>
    <p:sldId id="1045" r:id="rId5"/>
    <p:sldId id="1061" r:id="rId6"/>
    <p:sldId id="1059" r:id="rId7"/>
    <p:sldId id="1060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34" d="100"/>
          <a:sy n="134" d="100"/>
        </p:scale>
        <p:origin x="-1400" y="-9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22.10.20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155467"/>
            <a:ext cx="8290883" cy="17543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Учителю тайно пришёл Никодим</a:t>
            </a:r>
            <a:endParaRPr lang="en-US" sz="54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33265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0" marR="0" lvl="0" indent="0" algn="l" defTabSz="9143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 Учителю </a:t>
            </a:r>
            <a:r>
              <a:rPr kumimoji="0" lang="ru-RU" sz="4800" b="1" i="0" u="none" strike="noStrike" kern="1200" cap="none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тайно</a:t>
            </a:r>
          </a:p>
          <a:p>
            <a:pPr marL="0" marR="0" lvl="0" indent="0" algn="l" defTabSz="9143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kumimoji="0" lang="ru-RU" sz="4800" b="1" i="0" u="none" strike="noStrike" kern="1200" cap="none" normalizeH="0" baseline="0" noProof="0" dirty="0" err="1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ришёл</a:t>
            </a:r>
            <a:r>
              <a:rPr kumimoji="0" lang="ru-RU" sz="4800" b="1" i="0" u="none" strike="noStrike" kern="1200" cap="none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4800" b="1" i="0" u="none" strike="noStrike" kern="1200" cap="none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Никодим.</a:t>
            </a:r>
          </a:p>
          <a:p>
            <a:pPr marL="0" marR="0" lvl="0" indent="0" algn="l" defTabSz="9143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kern="120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Пленён был законник </a:t>
            </a:r>
          </a:p>
          <a:p>
            <a:pPr marL="0" marR="0" lvl="0" indent="0" algn="l" defTabSz="9143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kern="120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Желаньем </a:t>
            </a:r>
            <a:r>
              <a:rPr lang="ru-RU" sz="4800" b="1" kern="120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одним:</a:t>
            </a:r>
          </a:p>
          <a:p>
            <a:pPr marL="0" marR="0" lvl="0" indent="0" algn="l" defTabSz="9143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Прощенье грехов </a:t>
            </a:r>
            <a:r>
              <a:rPr lang="ru-RU" sz="48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kumimoji="0" lang="ru-RU" sz="4800" b="1" i="0" u="none" strike="noStrike" kern="1200" cap="none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Творца </a:t>
            </a:r>
            <a:r>
              <a:rPr kumimoji="0" lang="ru-RU" sz="4800" b="1" i="0" u="none" strike="noStrike" kern="1200" cap="none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обрести</a:t>
            </a:r>
          </a:p>
          <a:p>
            <a:pPr marL="0" marR="0" lvl="0" indent="0" algn="l" defTabSz="9143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kern="120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 Царствие войти.</a:t>
            </a:r>
            <a:endParaRPr kumimoji="0" lang="ru-RU" sz="4800" b="1" i="0" u="none" strike="noStrike" kern="1200" cap="none" normalizeH="0" baseline="0" noProof="0" dirty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404664"/>
            <a:ext cx="9937104" cy="685800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Припев: </a:t>
            </a:r>
          </a:p>
          <a:p>
            <a:pPr marL="0" marR="0" lvl="0" indent="0" algn="l" defTabSz="9143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Нас голос Духа зовёт,</a:t>
            </a:r>
          </a:p>
          <a:p>
            <a:pPr marL="0" marR="0" lvl="0" indent="0" algn="l" defTabSz="9143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kern="1200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тот, кто к свету идёт,</a:t>
            </a:r>
          </a:p>
          <a:p>
            <a:pPr marL="0" marR="0" lvl="0" indent="0" algn="l" defTabSz="9143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вечности будет </a:t>
            </a:r>
            <a:r>
              <a:rPr kumimoji="0" lang="ru-RU" sz="5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ru-RU" sz="5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5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Он </a:t>
            </a:r>
            <a:r>
              <a:rPr kumimoji="0" lang="ru-RU" sz="54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свыше рождён</a:t>
            </a:r>
          </a:p>
          <a:p>
            <a:pPr marL="0" marR="0" lvl="0" indent="0" algn="l" defTabSz="9143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kern="1200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в Царствие введён.</a:t>
            </a:r>
            <a:endParaRPr kumimoji="0" lang="ru-RU" sz="5400" b="1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946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33265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0" marR="0" lvl="0" indent="0" algn="l" defTabSz="9143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Рождённому свыше </a:t>
            </a:r>
            <a:r>
              <a:rPr kumimoji="0" lang="ru-RU" sz="48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ru-RU" sz="48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48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Даруя </a:t>
            </a:r>
            <a:r>
              <a:rPr kumimoji="0" lang="ru-RU" sz="48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мир Свой,</a:t>
            </a:r>
          </a:p>
          <a:p>
            <a:pPr marL="0" marR="0" lvl="0" indent="0" algn="l" defTabSz="9143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kern="1200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Спаситель его </a:t>
            </a:r>
            <a:r>
              <a:rPr lang="ru-RU" sz="4800" b="1" kern="1200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4800" b="1" kern="1200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4800" b="1" kern="1200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Поведёт </a:t>
            </a:r>
            <a:r>
              <a:rPr lang="ru-RU" sz="4800" b="1" kern="1200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Собой.</a:t>
            </a:r>
          </a:p>
          <a:p>
            <a:pPr marL="0" marR="0" lvl="0" indent="0" algn="l" defTabSz="9143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Призыв Иисуса </a:t>
            </a:r>
            <a:r>
              <a:rPr kumimoji="0" lang="ru-RU" sz="48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ru-RU" sz="48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48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Звучит </a:t>
            </a:r>
            <a:r>
              <a:rPr kumimoji="0" lang="ru-RU" sz="48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над землёй:</a:t>
            </a:r>
          </a:p>
          <a:p>
            <a:pPr marL="0" marR="0" lvl="0" indent="0" algn="l" defTabSz="9143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kern="1200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«Иди за Мной, сын Мой!»</a:t>
            </a:r>
            <a:endParaRPr kumimoji="0" lang="ru-RU" sz="4800" b="1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89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404664"/>
            <a:ext cx="9937104" cy="685800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Припев: </a:t>
            </a:r>
          </a:p>
          <a:p>
            <a:pPr marL="0" marR="0" lvl="0" indent="0" algn="l" defTabSz="9143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Нас голос Духа зовёт,</a:t>
            </a:r>
          </a:p>
          <a:p>
            <a:pPr marL="0" marR="0" lvl="0" indent="0" algn="l" defTabSz="9143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kern="1200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тот, кто к свету идёт,</a:t>
            </a:r>
          </a:p>
          <a:p>
            <a:pPr marL="0" marR="0" lvl="0" indent="0" algn="l" defTabSz="9143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вечности будет </a:t>
            </a:r>
            <a:r>
              <a:rPr kumimoji="0" lang="ru-RU" sz="5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ru-RU" sz="5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5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Он </a:t>
            </a:r>
            <a:r>
              <a:rPr kumimoji="0" lang="ru-RU" sz="54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свыше рождён</a:t>
            </a:r>
          </a:p>
          <a:p>
            <a:pPr marL="0" marR="0" lvl="0" indent="0" algn="l" defTabSz="9143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kern="1200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в Царствие введён.</a:t>
            </a:r>
            <a:endParaRPr kumimoji="0" lang="ru-RU" sz="5400" b="1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60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33265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0" marR="0" lvl="0" indent="0" algn="l" defTabSz="9143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Когда ты поверишь </a:t>
            </a:r>
            <a:r>
              <a:rPr kumimoji="0" lang="ru-RU" sz="4800" b="1" i="0" u="none" strike="noStrike" kern="1200" cap="none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ru-RU" sz="4800" b="1" i="0" u="none" strike="noStrike" kern="1200" cap="none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4800" b="1" i="0" u="none" strike="noStrike" kern="1200" cap="none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kumimoji="0" lang="ru-RU" sz="4800" b="1" i="0" u="none" strike="noStrike" kern="1200" cap="none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Христа </a:t>
            </a:r>
            <a:r>
              <a:rPr kumimoji="0" lang="ru-RU" sz="4800" b="1" i="0" u="none" strike="noStrike" kern="1200" cap="none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всей </a:t>
            </a:r>
            <a:r>
              <a:rPr kumimoji="0" lang="ru-RU" sz="4800" b="1" i="0" u="none" strike="noStrike" kern="1200" cap="none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душой, </a:t>
            </a:r>
          </a:p>
          <a:p>
            <a:pPr marL="0" marR="0" lvl="0" indent="0" algn="l" defTabSz="9143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kern="120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Тебя Он введёт в Свой </a:t>
            </a:r>
          </a:p>
          <a:p>
            <a:pPr marL="0" marR="0" lvl="0" indent="0" algn="l" defTabSz="9143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kern="120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чудесный покой.</a:t>
            </a:r>
          </a:p>
          <a:p>
            <a:pPr marL="0" marR="0" lvl="0" indent="0" algn="l" defTabSz="9143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kern="120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Там песнь Моисея </a:t>
            </a:r>
            <a:r>
              <a:rPr lang="ru-RU" sz="4800" b="1" kern="120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4800" b="1" kern="120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4800" b="1" kern="120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</a:t>
            </a:r>
            <a:r>
              <a:rPr lang="ru-RU" sz="4800" b="1" kern="120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Агнца поют</a:t>
            </a:r>
          </a:p>
          <a:p>
            <a:pPr marL="0" marR="0" lvl="0" indent="0" algn="l" defTabSz="9143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kern="120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всех спасённых ждут.</a:t>
            </a:r>
          </a:p>
          <a:p>
            <a:pPr marL="0" marR="0" lvl="0" indent="0" algn="l" defTabSz="9143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normalizeH="0" baseline="0" noProof="0" dirty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413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404664"/>
            <a:ext cx="9937104" cy="685800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Припев: </a:t>
            </a:r>
          </a:p>
          <a:p>
            <a:pPr marL="0" marR="0" lvl="0" indent="0" algn="l" defTabSz="9143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Нас голос Духа зовёт,</a:t>
            </a:r>
          </a:p>
          <a:p>
            <a:pPr marL="0" marR="0" lvl="0" indent="0" algn="l" defTabSz="9143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kern="1200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тот, кто к свету идёт,</a:t>
            </a:r>
          </a:p>
          <a:p>
            <a:pPr marL="0" marR="0" lvl="0" indent="0" algn="l" defTabSz="9143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вечности будет </a:t>
            </a:r>
            <a:r>
              <a:rPr kumimoji="0" lang="ru-RU" sz="5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ru-RU" sz="5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5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Он </a:t>
            </a:r>
            <a:r>
              <a:rPr kumimoji="0" lang="ru-RU" sz="54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свыше рождён</a:t>
            </a:r>
          </a:p>
          <a:p>
            <a:pPr marL="0" marR="0" lvl="0" indent="0" algn="l" defTabSz="9143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kern="1200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в Царствие введён.</a:t>
            </a:r>
            <a:endParaRPr kumimoji="0" lang="ru-RU" sz="5400" b="1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604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8565</TotalTime>
  <Words>79</Words>
  <Application>Microsoft Macintosh PowerPoint</Application>
  <PresentationFormat>On-screen Show (4:3)</PresentationFormat>
  <Paragraphs>32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240</cp:revision>
  <dcterms:created xsi:type="dcterms:W3CDTF">2016-09-02T12:17:38Z</dcterms:created>
  <dcterms:modified xsi:type="dcterms:W3CDTF">2020-10-21T21:30:47Z</dcterms:modified>
</cp:coreProperties>
</file>